
<file path=[Content_Types].xml><?xml version="1.0" encoding="utf-8"?>
<Types xmlns="http://schemas.openxmlformats.org/package/2006/content-types">
  <Default ContentType="image/jpeg" Extension="jpeg"/>
  <Default ContentType="application/xml" Extension="xml"/>
  <Default ContentType="application/vnd.openxmlformats-package.relationships+xml" Extension="rels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</Types>
</file>

<file path=_rels/.rels><?xml version="1.0" encoding="UTF-8" standalone="no" ?>
<Relationships xmlns="http://schemas.openxmlformats.org/package/2006/relationships">
  <Relationship Id="rId1" Target="ppt/presentation.xml" Type="http://schemas.openxmlformats.org/officeDocument/2006/relationships/officeDocument"/>
  <Relationship Id="rId2" Target="docProps/app.xml" Type="http://schemas.openxmlformats.org/officeDocument/2006/relationships/extended-properties"/>
  <Relationship Id="rId3" Target="docProps/core.xml" Type="http://schemas.openxmlformats.org/package/2006/relationships/metadata/core-properties"/>
</Relationships>

</file>

<file path=ppt/presentation.xml><?xml version="1.0" encoding="utf-8"?>
<p:presentation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6858000"/>
  <p:notesSz cx="6858000" cy="9144000"/>
</p:presentation>
</file>

<file path=ppt/tableStyles.xml><?xml version="1.0" encoding="utf-8"?>
<a:tblStyleLs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def="{5C22544A-7EE6-4342-B048-85BDC9FD1C3A}"/>
</file>

<file path=ppt/_rels/presentation.xml.rels><?xml version="1.0" encoding="UTF-8" standalone="no" ?>
<Relationships xmlns="http://schemas.openxmlformats.org/package/2006/relationships">
  <Relationship Id="rId17" Target="slides/slide15.xml" Type="http://schemas.openxmlformats.org/officeDocument/2006/relationships/slide"/>
  <Relationship Id="rId7" Target="slides/slide5.xml" Type="http://schemas.openxmlformats.org/officeDocument/2006/relationships/slide"/>
  <Relationship Id="rId6" Target="slides/slide4.xml" Type="http://schemas.openxmlformats.org/officeDocument/2006/relationships/slide"/>
  <Relationship Id="rId14" Target="slides/slide12.xml" Type="http://schemas.openxmlformats.org/officeDocument/2006/relationships/slide"/>
  <Relationship Id="rId13" Target="slides/slide11.xml" Type="http://schemas.openxmlformats.org/officeDocument/2006/relationships/slide"/>
  <Relationship Id="rId18" Target="slides/slide16.xml" Type="http://schemas.openxmlformats.org/officeDocument/2006/relationships/slide"/>
  <Relationship Id="rId4" Target="slides/slide2.xml" Type="http://schemas.openxmlformats.org/officeDocument/2006/relationships/slide"/>
  <Relationship Id="rId3" Target="slides/slide1.xml" Type="http://schemas.openxmlformats.org/officeDocument/2006/relationships/slide"/>
  <Relationship Id="rId12" Target="slides/slide10.xml" Type="http://schemas.openxmlformats.org/officeDocument/2006/relationships/slide"/>
  <Relationship Id="rId10" Target="slides/slide8.xml" Type="http://schemas.openxmlformats.org/officeDocument/2006/relationships/slide"/>
  <Relationship Id="rId19" Target="slides/slide17.xml" Type="http://schemas.openxmlformats.org/officeDocument/2006/relationships/slide"/>
  <Relationship Id="rId5" Target="slides/slide3.xml" Type="http://schemas.openxmlformats.org/officeDocument/2006/relationships/slide"/>
  <Relationship Id="rId11" Target="slides/slide9.xml" Type="http://schemas.openxmlformats.org/officeDocument/2006/relationships/slide"/>
  <Relationship Id="rId8" Target="slides/slide6.xml" Type="http://schemas.openxmlformats.org/officeDocument/2006/relationships/slide"/>
  <Relationship Id="rId16" Target="slides/slide14.xml" Type="http://schemas.openxmlformats.org/officeDocument/2006/relationships/slide"/>
  <Relationship Id="rId20" Target="tableStyles.xml" Type="http://schemas.openxmlformats.org/officeDocument/2006/relationships/tableStyles"/>
  <Relationship Id="rId2" Target="slideMasters/slideMaster1.xml" Type="http://schemas.openxmlformats.org/officeDocument/2006/relationships/slideMaster"/>
  <Relationship Id="rId9" Target="slides/slide7.xml" Type="http://schemas.openxmlformats.org/officeDocument/2006/relationships/slide"/>
  <Relationship Id="rId15" Target="slides/slide13.xml" Type="http://schemas.openxmlformats.org/officeDocument/2006/relationships/slide"/>
  <Relationship Id="rId1" Target="theme/theme1.xml" Type="http://schemas.openxmlformats.org/officeDocument/2006/relationships/theme"/>
</Relationships>

</file>

<file path=ppt/slideLayouts/_rels/slideLayout1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10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11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2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3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4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5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6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7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8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9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slideLayout1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title">
  <p:cSld name="Title">
    <p:spTree>
      <p:nvGrpSpPr>
        <p:cNvPr hidden="false" id="58" name="GroupShape 58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59" name="Shape 59"/>
          <p:cNvSpPr txBox="true"/>
          <p:nvPr isPhoto="false">
            <p:ph idx="0" type="title"/>
          </p:nvPr>
        </p:nvSpPr>
        <p:spPr>
          <a:xfrm flipH="false" flipV="false" rot="0"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hidden="false" id="60" name="Shape 60"/>
          <p:cNvSpPr txBox="true"/>
          <p:nvPr isPhoto="false">
            <p:ph idx="1" type="subTitle"/>
          </p:nvPr>
        </p:nvSpPr>
        <p:spPr>
          <a:xfrm flipH="false" flipV="false" rot="0"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defPPr/>
            <a:lvl1pPr algn="ctr" indent="0" lvl="0" mar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algn="ctr" indent="0" lvl="1" marL="45720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algn="ctr" indent="0" lvl="2" marL="91440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algn="ctr" indent="0" lvl="3" marL="137160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algn="ctr" indent="0" lvl="4" marL="182880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algn="ctr" indent="0" lvl="5" marL="228600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algn="ctr" indent="0" lvl="6" marL="274320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algn="ctr" indent="0" lvl="7" marL="320040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algn="ctr" indent="0" lvl="8" marL="365760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t>Образец подзаголовка</a:t>
            </a:r>
          </a:p>
        </p:txBody>
      </p:sp>
      <p:sp>
        <p:nvSpPr>
          <p:cNvPr hidden="false" id="61" name="Shape 61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27.08.2024</a:t>
            </a:r>
          </a:p>
        </p:txBody>
      </p:sp>
      <p:sp>
        <p:nvSpPr>
          <p:cNvPr hidden="false" id="62" name="Shape 62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63" name="Shape 63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vertTx">
  <p:cSld name="Title and Vertical Text">
    <p:spTree>
      <p:nvGrpSpPr>
        <p:cNvPr hidden="false" id="7" name="GroupShape 7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8" name="Shape 8"/>
          <p:cNvSpPr txBox="true"/>
          <p:nvPr isPhoto="false">
            <p:ph idx="0"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hidden="false" id="9" name="Shape 9"/>
          <p:cNvSpPr txBox="true"/>
          <p:nvPr isPhoto="false">
            <p:ph idx="1" type="body"/>
          </p:nvPr>
        </p:nvSpPr>
        <p:spPr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10" name="Shape 10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27.08.2024</a:t>
            </a:r>
          </a:p>
        </p:txBody>
      </p:sp>
      <p:sp>
        <p:nvSpPr>
          <p:cNvPr hidden="false" id="11" name="Shape 11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12" name="Shape 12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vertTitleAndTx">
  <p:cSld name="Vertical Title and Text">
    <p:spTree>
      <p:nvGrpSpPr>
        <p:cNvPr hidden="false" id="13" name="GroupShape 13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4" name="Shape 14"/>
          <p:cNvSpPr txBox="true"/>
          <p:nvPr isPhoto="false">
            <p:ph idx="0" type="title"/>
          </p:nvPr>
        </p:nvSpPr>
        <p:spPr>
          <a:xfrm flipH="false" flipV="false" rot="0"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hidden="false" id="15" name="Shape 15"/>
          <p:cNvSpPr txBox="true"/>
          <p:nvPr isPhoto="false">
            <p:ph idx="1" type="body"/>
          </p:nvPr>
        </p:nvSpPr>
        <p:spPr>
          <a:xfrm flipH="false" flipV="false" rot="0"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16" name="Shape 16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27.08.2024</a:t>
            </a:r>
          </a:p>
        </p:txBody>
      </p:sp>
      <p:sp>
        <p:nvSpPr>
          <p:cNvPr hidden="false" id="17" name="Shape 17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18" name="Shape 18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obj">
  <p:cSld name="Title and Content">
    <p:spTree>
      <p:nvGrpSpPr>
        <p:cNvPr hidden="false" id="70" name="GroupShape 70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71" name="Shape 71"/>
          <p:cNvSpPr txBox="true"/>
          <p:nvPr isPhoto="false">
            <p:ph idx="0"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hidden="false" id="72" name="Shape 72"/>
          <p:cNvSpPr txBox="true"/>
          <p:nvPr isPhoto="false">
            <p:ph idx="1" type="body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73" name="Shape 73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27.08.2024</a:t>
            </a:r>
          </a:p>
        </p:txBody>
      </p:sp>
      <p:sp>
        <p:nvSpPr>
          <p:cNvPr hidden="false" id="74" name="Shape 74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75" name="Shape 75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secHead">
  <p:cSld name="Title and Subtitle">
    <p:spTree>
      <p:nvGrpSpPr>
        <p:cNvPr hidden="false" id="64" name="GroupShape 64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65" name="Shape 65"/>
          <p:cNvSpPr txBox="true"/>
          <p:nvPr isPhoto="false">
            <p:ph idx="0" type="title"/>
          </p:nvPr>
        </p:nvSpPr>
        <p:spPr>
          <a:xfrm flipH="false" flipV="false" rot="0"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defPPr/>
            <a:lvl1pPr algn="l" lvl="0">
              <a:defRPr b="true" cap="all" sz="4000"/>
            </a:lvl1pPr>
          </a:lstStyle>
          <a:p>
            <a:r>
              <a:t>Образец заголовка</a:t>
            </a:r>
          </a:p>
        </p:txBody>
      </p:sp>
      <p:sp>
        <p:nvSpPr>
          <p:cNvPr hidden="false" id="66" name="Shape 66"/>
          <p:cNvSpPr txBox="true"/>
          <p:nvPr isPhoto="false">
            <p:ph idx="1" type="body"/>
          </p:nvPr>
        </p:nvSpPr>
        <p:spPr>
          <a:xfrm flipH="false" flipV="false" rot="0">
            <a:off x="722313" y="2906713"/>
            <a:ext cx="7772400" cy="1500186"/>
          </a:xfrm>
          <a:prstGeom prst="rect">
            <a:avLst/>
          </a:prstGeom>
        </p:spPr>
        <p:txBody>
          <a:bodyPr anchor="b"/>
          <a:lstStyle>
            <a:defPPr/>
            <a:lvl1pPr indent="0" lvl="0" marL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indent="0" lvl="1" marL="4572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indent="0" lvl="2" marL="914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lvl="3" marL="1371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lvl="4" marL="18288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lvl="5" marL="22860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lvl="6" marL="27432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lvl="7" marL="32004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lvl="8" marL="3657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hidden="false" id="67" name="Shape 67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27.08.2024</a:t>
            </a:r>
          </a:p>
        </p:txBody>
      </p:sp>
      <p:sp>
        <p:nvSpPr>
          <p:cNvPr hidden="false" id="68" name="Shape 68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69" name="Shape 69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titleOnly">
  <p:cSld name="Slide Title">
    <p:spTree>
      <p:nvGrpSpPr>
        <p:cNvPr hidden="false" id="19" name="GroupShape 19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20" name="Shape 20"/>
          <p:cNvSpPr txBox="true"/>
          <p:nvPr isPhoto="false">
            <p:ph idx="0"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hidden="false" id="21" name="Shape 21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27.08.2024</a:t>
            </a:r>
          </a:p>
        </p:txBody>
      </p:sp>
      <p:sp>
        <p:nvSpPr>
          <p:cNvPr hidden="false" id="22" name="Shape 22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23" name="Shape 23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twoObj">
  <p:cSld name="Title and Two Columns">
    <p:spTree>
      <p:nvGrpSpPr>
        <p:cNvPr hidden="false" id="24" name="GroupShape 24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25" name="Shape 25"/>
          <p:cNvSpPr txBox="true"/>
          <p:nvPr isPhoto="false">
            <p:ph idx="0"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hidden="false" id="26" name="Shape 26"/>
          <p:cNvSpPr txBox="true"/>
          <p:nvPr isPhoto="false">
            <p:ph idx="1" type="body"/>
          </p:nvPr>
        </p:nvSpPr>
        <p:spPr>
          <a:xfrm flipH="false" flipV="false" rot="0"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defPPr/>
            <a:lvl1pPr lvl="0">
              <a:defRPr sz="2800"/>
            </a:lvl1pPr>
            <a:lvl2pPr lvl="1">
              <a:defRPr sz="2400"/>
            </a:lvl2pPr>
            <a:lvl3pPr lvl="2">
              <a:defRPr sz="2000"/>
            </a:lvl3pPr>
            <a:lvl4pPr lvl="3">
              <a:defRPr sz="1800"/>
            </a:lvl4pPr>
            <a:lvl5pPr lvl="4">
              <a:defRPr sz="1800"/>
            </a:lvl5pPr>
            <a:lvl6pPr lvl="5">
              <a:defRPr sz="1800"/>
            </a:lvl6pPr>
            <a:lvl7pPr lvl="6">
              <a:defRPr sz="1800"/>
            </a:lvl7pPr>
            <a:lvl8pPr lvl="7">
              <a:defRPr sz="1800"/>
            </a:lvl8pPr>
            <a:lvl9pPr lvl="8">
              <a:defRPr sz="18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27" name="Shape 27"/>
          <p:cNvSpPr txBox="true"/>
          <p:nvPr isPhoto="false">
            <p:ph idx="2" type="body"/>
          </p:nvPr>
        </p:nvSpPr>
        <p:spPr>
          <a:xfrm flipH="false" flipV="false" rot="0"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defPPr/>
            <a:lvl1pPr lvl="0">
              <a:defRPr sz="2800"/>
            </a:lvl1pPr>
            <a:lvl2pPr lvl="1">
              <a:defRPr sz="2400"/>
            </a:lvl2pPr>
            <a:lvl3pPr lvl="2">
              <a:defRPr sz="2000"/>
            </a:lvl3pPr>
            <a:lvl4pPr lvl="3">
              <a:defRPr sz="1800"/>
            </a:lvl4pPr>
            <a:lvl5pPr lvl="4">
              <a:defRPr sz="1800"/>
            </a:lvl5pPr>
            <a:lvl6pPr lvl="5">
              <a:defRPr sz="1800"/>
            </a:lvl6pPr>
            <a:lvl7pPr lvl="6">
              <a:defRPr sz="1800"/>
            </a:lvl7pPr>
            <a:lvl8pPr lvl="7">
              <a:defRPr sz="1800"/>
            </a:lvl8pPr>
            <a:lvl9pPr lvl="8">
              <a:defRPr sz="18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28" name="Shape 28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27.08.2024</a:t>
            </a:r>
          </a:p>
        </p:txBody>
      </p:sp>
      <p:sp>
        <p:nvSpPr>
          <p:cNvPr hidden="false" id="29" name="Shape 29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30" name="Shape 30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blank">
  <p:cSld name="Blank">
    <p:spTree>
      <p:nvGrpSpPr>
        <p:cNvPr hidden="false" id="31" name="GroupShape 31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32" name="Shape 32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27.08.2024</a:t>
            </a:r>
          </a:p>
        </p:txBody>
      </p:sp>
      <p:sp>
        <p:nvSpPr>
          <p:cNvPr hidden="false" id="33" name="Shape 33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34" name="Shape 34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twoTxTwoObj">
  <p:cSld name="Comparison">
    <p:spTree>
      <p:nvGrpSpPr>
        <p:cNvPr hidden="false" id="42" name="GroupShape 42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43" name="Shape 43"/>
          <p:cNvSpPr txBox="true"/>
          <p:nvPr isPhoto="false">
            <p:ph idx="0"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hidden="false" id="44" name="Shape 44"/>
          <p:cNvSpPr txBox="true"/>
          <p:nvPr isPhoto="false">
            <p:ph idx="1" type="body"/>
          </p:nvPr>
        </p:nvSpPr>
        <p:spPr>
          <a:xfrm flipH="false" flipV="false" rot="0"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defPPr/>
            <a:lvl1pPr indent="0" lvl="0" marL="0">
              <a:buNone/>
              <a:defRPr b="true" sz="2400"/>
            </a:lvl1pPr>
            <a:lvl2pPr indent="0" lvl="1" marL="457200">
              <a:buNone/>
              <a:defRPr b="true" sz="2000"/>
            </a:lvl2pPr>
            <a:lvl3pPr indent="0" lvl="2" marL="914400">
              <a:buNone/>
              <a:defRPr b="true" sz="1800"/>
            </a:lvl3pPr>
            <a:lvl4pPr indent="0" lvl="3" marL="1371600">
              <a:buNone/>
              <a:defRPr b="true" sz="1600"/>
            </a:lvl4pPr>
            <a:lvl5pPr indent="0" lvl="4" marL="1828800">
              <a:buNone/>
              <a:defRPr b="true" sz="1600"/>
            </a:lvl5pPr>
            <a:lvl6pPr indent="0" lvl="5" marL="2286000">
              <a:buNone/>
              <a:defRPr b="true" sz="1600"/>
            </a:lvl6pPr>
            <a:lvl7pPr indent="0" lvl="6" marL="2743200">
              <a:buNone/>
              <a:defRPr b="true" sz="1600"/>
            </a:lvl7pPr>
            <a:lvl8pPr indent="0" lvl="7" marL="3200400">
              <a:buNone/>
              <a:defRPr b="true" sz="1600"/>
            </a:lvl8pPr>
            <a:lvl9pPr indent="0" lvl="8" marL="3657600">
              <a:buNone/>
              <a:defRPr b="true" sz="16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hidden="false" id="45" name="Shape 45"/>
          <p:cNvSpPr txBox="true"/>
          <p:nvPr isPhoto="false">
            <p:ph idx="2" type="body"/>
          </p:nvPr>
        </p:nvSpPr>
        <p:spPr>
          <a:xfrm flipH="false" flipV="false" rot="0"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defPPr/>
            <a:lvl1pPr lvl="0">
              <a:defRPr sz="2400"/>
            </a:lvl1pPr>
            <a:lvl2pPr lvl="1">
              <a:defRPr sz="2000"/>
            </a:lvl2pPr>
            <a:lvl3pPr lvl="2">
              <a:defRPr sz="1800"/>
            </a:lvl3pPr>
            <a:lvl4pPr lvl="3">
              <a:defRPr sz="1600"/>
            </a:lvl4pPr>
            <a:lvl5pPr lvl="4">
              <a:defRPr sz="1600"/>
            </a:lvl5pPr>
            <a:lvl6pPr lvl="5">
              <a:defRPr sz="1600"/>
            </a:lvl6pPr>
            <a:lvl7pPr lvl="6">
              <a:defRPr sz="1600"/>
            </a:lvl7pPr>
            <a:lvl8pPr lvl="7">
              <a:defRPr sz="1600"/>
            </a:lvl8pPr>
            <a:lvl9pPr lvl="8">
              <a:defRPr sz="16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46" name="Shape 46"/>
          <p:cNvSpPr txBox="true"/>
          <p:nvPr isPhoto="false">
            <p:ph idx="3" type="body"/>
          </p:nvPr>
        </p:nvSpPr>
        <p:spPr>
          <a:xfrm flipH="false" flipV="false" rot="0"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defPPr/>
            <a:lvl1pPr indent="0" lvl="0" marL="0">
              <a:buNone/>
              <a:defRPr b="true" sz="2400"/>
            </a:lvl1pPr>
            <a:lvl2pPr indent="0" lvl="1" marL="457200">
              <a:buNone/>
              <a:defRPr b="true" sz="2000"/>
            </a:lvl2pPr>
            <a:lvl3pPr indent="0" lvl="2" marL="914400">
              <a:buNone/>
              <a:defRPr b="true" sz="1800"/>
            </a:lvl3pPr>
            <a:lvl4pPr indent="0" lvl="3" marL="1371600">
              <a:buNone/>
              <a:defRPr b="true" sz="1600"/>
            </a:lvl4pPr>
            <a:lvl5pPr indent="0" lvl="4" marL="1828800">
              <a:buNone/>
              <a:defRPr b="true" sz="1600"/>
            </a:lvl5pPr>
            <a:lvl6pPr indent="0" lvl="5" marL="2286000">
              <a:buNone/>
              <a:defRPr b="true" sz="1600"/>
            </a:lvl6pPr>
            <a:lvl7pPr indent="0" lvl="6" marL="2743200">
              <a:buNone/>
              <a:defRPr b="true" sz="1600"/>
            </a:lvl7pPr>
            <a:lvl8pPr indent="0" lvl="7" marL="3200400">
              <a:buNone/>
              <a:defRPr b="true" sz="1600"/>
            </a:lvl8pPr>
            <a:lvl9pPr indent="0" lvl="8" marL="3657600">
              <a:buNone/>
              <a:defRPr b="true" sz="16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hidden="false" id="47" name="Shape 47"/>
          <p:cNvSpPr txBox="true"/>
          <p:nvPr isPhoto="false">
            <p:ph idx="4" type="body"/>
          </p:nvPr>
        </p:nvSpPr>
        <p:spPr>
          <a:xfrm flipH="false" flipV="false" rot="0"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defPPr/>
            <a:lvl1pPr lvl="0">
              <a:defRPr sz="2400"/>
            </a:lvl1pPr>
            <a:lvl2pPr lvl="1">
              <a:defRPr sz="2000"/>
            </a:lvl2pPr>
            <a:lvl3pPr lvl="2">
              <a:defRPr sz="1800"/>
            </a:lvl3pPr>
            <a:lvl4pPr lvl="3">
              <a:defRPr sz="1600"/>
            </a:lvl4pPr>
            <a:lvl5pPr lvl="4">
              <a:defRPr sz="1600"/>
            </a:lvl5pPr>
            <a:lvl6pPr lvl="5">
              <a:defRPr sz="1600"/>
            </a:lvl6pPr>
            <a:lvl7pPr lvl="6">
              <a:defRPr sz="1600"/>
            </a:lvl7pPr>
            <a:lvl8pPr lvl="7">
              <a:defRPr sz="1600"/>
            </a:lvl8pPr>
            <a:lvl9pPr lvl="8">
              <a:defRPr sz="16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48" name="Shape 48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27.08.2024</a:t>
            </a:r>
          </a:p>
        </p:txBody>
      </p:sp>
      <p:sp>
        <p:nvSpPr>
          <p:cNvPr hidden="false" id="49" name="Shape 49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50" name="Shape 50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objTx">
  <p:cSld name="Title, Text and Object">
    <p:spTree>
      <p:nvGrpSpPr>
        <p:cNvPr hidden="false" id="35" name="GroupShape 35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36" name="Shape 36"/>
          <p:cNvSpPr txBox="true"/>
          <p:nvPr isPhoto="false">
            <p:ph idx="0" type="title"/>
          </p:nvPr>
        </p:nvSpPr>
        <p:spPr>
          <a:xfrm flipH="false" flipV="false" rot="0"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defPPr/>
            <a:lvl1pPr algn="l" lvl="0">
              <a:defRPr b="true" sz="2000"/>
            </a:lvl1pPr>
          </a:lstStyle>
          <a:p>
            <a:r>
              <a:t>Образец заголовка</a:t>
            </a:r>
          </a:p>
        </p:txBody>
      </p:sp>
      <p:sp>
        <p:nvSpPr>
          <p:cNvPr hidden="false" id="37" name="Shape 37"/>
          <p:cNvSpPr txBox="true"/>
          <p:nvPr isPhoto="false">
            <p:ph idx="1" type="body"/>
          </p:nvPr>
        </p:nvSpPr>
        <p:spPr>
          <a:xfrm flipH="false" flipV="false" rot="0"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defPPr/>
            <a:lvl1pPr lvl="0">
              <a:defRPr sz="3200"/>
            </a:lvl1pPr>
            <a:lvl2pPr lvl="1">
              <a:defRPr sz="2800"/>
            </a:lvl2pPr>
            <a:lvl3pPr lvl="2">
              <a:defRPr sz="2400"/>
            </a:lvl3pPr>
            <a:lvl4pPr lvl="3">
              <a:defRPr sz="2000"/>
            </a:lvl4pPr>
            <a:lvl5pPr lvl="4">
              <a:defRPr sz="2000"/>
            </a:lvl5pPr>
            <a:lvl6pPr lvl="5">
              <a:defRPr sz="2000"/>
            </a:lvl6pPr>
            <a:lvl7pPr lvl="6">
              <a:defRPr sz="2000"/>
            </a:lvl7pPr>
            <a:lvl8pPr lvl="7">
              <a:defRPr sz="2000"/>
            </a:lvl8pPr>
            <a:lvl9pPr lvl="8">
              <a:defRPr sz="20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38" name="Shape 38"/>
          <p:cNvSpPr txBox="true"/>
          <p:nvPr isPhoto="false">
            <p:ph idx="2" type="body"/>
          </p:nvPr>
        </p:nvSpPr>
        <p:spPr>
          <a:xfrm flipH="false" flipV="false" rot="0"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defPPr/>
            <a:lvl1pPr indent="0" lvl="0" marL="0">
              <a:buNone/>
              <a:defRPr sz="1400"/>
            </a:lvl1pPr>
            <a:lvl2pPr indent="0" lvl="1" marL="457200">
              <a:buNone/>
              <a:defRPr sz="1200"/>
            </a:lvl2pPr>
            <a:lvl3pPr indent="0" lvl="2" marL="914400">
              <a:buNone/>
              <a:defRPr sz="1000"/>
            </a:lvl3pPr>
            <a:lvl4pPr indent="0" lvl="3" marL="1371600">
              <a:buNone/>
              <a:defRPr sz="900"/>
            </a:lvl4pPr>
            <a:lvl5pPr indent="0" lvl="4" marL="1828800">
              <a:buNone/>
              <a:defRPr sz="900"/>
            </a:lvl5pPr>
            <a:lvl6pPr indent="0" lvl="5" marL="2286000">
              <a:buNone/>
              <a:defRPr sz="900"/>
            </a:lvl6pPr>
            <a:lvl7pPr indent="0" lvl="6" marL="2743200">
              <a:buNone/>
              <a:defRPr sz="900"/>
            </a:lvl7pPr>
            <a:lvl8pPr indent="0" lvl="7" marL="3200400">
              <a:buNone/>
              <a:defRPr sz="900"/>
            </a:lvl8pPr>
            <a:lvl9pPr indent="0" lvl="8" marL="3657600">
              <a:buNone/>
              <a:defRPr sz="9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hidden="false" id="39" name="Shape 39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27.08.2024</a:t>
            </a:r>
          </a:p>
        </p:txBody>
      </p:sp>
      <p:sp>
        <p:nvSpPr>
          <p:cNvPr hidden="false" id="40" name="Shape 40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41" name="Shape 41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picTx">
  <p:cSld name="Title and Picture">
    <p:spTree>
      <p:nvGrpSpPr>
        <p:cNvPr hidden="false" id="51" name="GroupShape 51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52" name="Shape 52"/>
          <p:cNvSpPr txBox="true"/>
          <p:nvPr isPhoto="false">
            <p:ph idx="0" type="title"/>
          </p:nvPr>
        </p:nvSpPr>
        <p:spPr>
          <a:xfrm flipH="false" flipV="false" rot="0">
            <a:off x="1792288" y="4800600"/>
            <a:ext cx="5486400" cy="566737"/>
          </a:xfrm>
          <a:prstGeom prst="rect">
            <a:avLst/>
          </a:prstGeom>
        </p:spPr>
        <p:txBody>
          <a:bodyPr anchor="b"/>
          <a:lstStyle>
            <a:defPPr/>
            <a:lvl1pPr algn="l" lvl="0">
              <a:defRPr b="true" sz="2000"/>
            </a:lvl1pPr>
          </a:lstStyle>
          <a:p>
            <a:r>
              <a:t>Образец заголовка</a:t>
            </a:r>
          </a:p>
        </p:txBody>
      </p:sp>
      <p:sp>
        <p:nvSpPr>
          <p:cNvPr hidden="false" id="53" name="Shape 53"/>
          <p:cNvSpPr txBox="true"/>
          <p:nvPr isPhoto="false">
            <p:ph idx="1" type="body"/>
          </p:nvPr>
        </p:nvSpPr>
        <p:spPr>
          <a:xfrm flipH="false" flipV="false" rot="0"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defPPr/>
            <a:lvl1pPr indent="0" lvl="0" marL="0">
              <a:buNone/>
              <a:defRPr sz="3200"/>
            </a:lvl1pPr>
            <a:lvl2pPr indent="0" lvl="1" marL="457200">
              <a:buNone/>
              <a:defRPr sz="2800"/>
            </a:lvl2pPr>
            <a:lvl3pPr indent="0" lvl="2" marL="914400">
              <a:buNone/>
              <a:defRPr sz="2400"/>
            </a:lvl3pPr>
            <a:lvl4pPr indent="0" lvl="3" marL="1371600">
              <a:buNone/>
              <a:defRPr sz="2000"/>
            </a:lvl4pPr>
            <a:lvl5pPr indent="0" lvl="4" marL="1828800">
              <a:buNone/>
              <a:defRPr sz="2000"/>
            </a:lvl5pPr>
            <a:lvl6pPr indent="0" lvl="5" marL="2286000">
              <a:buNone/>
              <a:defRPr sz="2000"/>
            </a:lvl6pPr>
            <a:lvl7pPr indent="0" lvl="6" marL="2743200">
              <a:buNone/>
              <a:defRPr sz="2000"/>
            </a:lvl7pPr>
            <a:lvl8pPr indent="0" lvl="7" marL="3200400">
              <a:buNone/>
              <a:defRPr sz="2000"/>
            </a:lvl8pPr>
            <a:lvl9pPr indent="0" lvl="8" marL="3657600">
              <a:buNone/>
              <a:defRPr sz="2000"/>
            </a:lvl9pPr>
          </a:lstStyle>
          <a:p/>
        </p:txBody>
      </p:sp>
      <p:sp>
        <p:nvSpPr>
          <p:cNvPr hidden="false" id="54" name="Shape 54"/>
          <p:cNvSpPr txBox="true"/>
          <p:nvPr isPhoto="false">
            <p:ph idx="2" type="body"/>
          </p:nvPr>
        </p:nvSpPr>
        <p:spPr>
          <a:xfrm flipH="false" flipV="false" rot="0"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defPPr/>
            <a:lvl1pPr indent="0" lvl="0" marL="0">
              <a:buNone/>
              <a:defRPr sz="1400"/>
            </a:lvl1pPr>
            <a:lvl2pPr indent="0" lvl="1" marL="457200">
              <a:buNone/>
              <a:defRPr sz="1200"/>
            </a:lvl2pPr>
            <a:lvl3pPr indent="0" lvl="2" marL="914400">
              <a:buNone/>
              <a:defRPr sz="1000"/>
            </a:lvl3pPr>
            <a:lvl4pPr indent="0" lvl="3" marL="1371600">
              <a:buNone/>
              <a:defRPr sz="900"/>
            </a:lvl4pPr>
            <a:lvl5pPr indent="0" lvl="4" marL="1828800">
              <a:buNone/>
              <a:defRPr sz="900"/>
            </a:lvl5pPr>
            <a:lvl6pPr indent="0" lvl="5" marL="2286000">
              <a:buNone/>
              <a:defRPr sz="900"/>
            </a:lvl6pPr>
            <a:lvl7pPr indent="0" lvl="6" marL="2743200">
              <a:buNone/>
              <a:defRPr sz="900"/>
            </a:lvl7pPr>
            <a:lvl8pPr indent="0" lvl="7" marL="3200400">
              <a:buNone/>
              <a:defRPr sz="900"/>
            </a:lvl8pPr>
            <a:lvl9pPr indent="0" lvl="8" marL="3657600">
              <a:buNone/>
              <a:defRPr sz="9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hidden="false" id="55" name="Shape 55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27.08.2024</a:t>
            </a:r>
          </a:p>
        </p:txBody>
      </p:sp>
      <p:sp>
        <p:nvSpPr>
          <p:cNvPr hidden="false" id="56" name="Shape 56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57" name="Shape 57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</p:sldLayout>
</file>

<file path=ppt/slideMasters/_rels/slideMaster1.xml.rels><?xml version="1.0" encoding="UTF-8" standalone="no" ?>
<Relationships xmlns="http://schemas.openxmlformats.org/package/2006/relationships">
  <Relationship Id="rId6" Target="../slideLayouts/slideLayout5.xml" Type="http://schemas.openxmlformats.org/officeDocument/2006/relationships/slideLayout"/>
  <Relationship Id="rId1" Target="../theme/theme1.xml" Type="http://schemas.openxmlformats.org/officeDocument/2006/relationships/theme"/>
  <Relationship Id="rId12" Target="../slideLayouts/slideLayout11.xml" Type="http://schemas.openxmlformats.org/officeDocument/2006/relationships/slideLayout"/>
  <Relationship Id="rId10" Target="../slideLayouts/slideLayout9.xml" Type="http://schemas.openxmlformats.org/officeDocument/2006/relationships/slideLayout"/>
  <Relationship Id="rId2" Target="../slideLayouts/slideLayout1.xml" Type="http://schemas.openxmlformats.org/officeDocument/2006/relationships/slideLayout"/>
  <Relationship Id="rId3" Target="../slideLayouts/slideLayout2.xml" Type="http://schemas.openxmlformats.org/officeDocument/2006/relationships/slideLayout"/>
  <Relationship Id="rId8" Target="../slideLayouts/slideLayout7.xml" Type="http://schemas.openxmlformats.org/officeDocument/2006/relationships/slideLayout"/>
  <Relationship Id="rId4" Target="../slideLayouts/slideLayout3.xml" Type="http://schemas.openxmlformats.org/officeDocument/2006/relationships/slideLayout"/>
  <Relationship Id="rId11" Target="../slideLayouts/slideLayout10.xml" Type="http://schemas.openxmlformats.org/officeDocument/2006/relationships/slideLayout"/>
  <Relationship Id="rId9" Target="../slideLayouts/slideLayout8.xml" Type="http://schemas.openxmlformats.org/officeDocument/2006/relationships/slideLayout"/>
  <Relationship Id="rId7" Target="../slideLayouts/slideLayout6.xml" Type="http://schemas.openxmlformats.org/officeDocument/2006/relationships/slideLayout"/>
  <Relationship Id="rId5" Target="../slideLayouts/slideLayout4.xml" Type="http://schemas.openxmlformats.org/officeDocument/2006/relationships/slideLayout"/>
</Relationships>

</file>

<file path=ppt/slideMasters/slideMaster1.xml><?xml version="1.0" encoding="utf-8"?>
<p:sldMaster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>
  <p:cSld name="">
    <p:bg>
      <p:bgRef idx="1001">
        <a:schemeClr val="bg1"/>
      </p:bgRef>
    </p:bg>
    <p:spTree>
      <p:nvGrpSpPr>
        <p:cNvPr hidden="false" id="1" name="GroupShape 1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2" name="Shape 2"/>
          <p:cNvSpPr txBox="true"/>
          <p:nvPr isPhoto="false">
            <p:ph idx="0" type="title"/>
          </p:nvPr>
        </p:nvSpPr>
        <p:spPr>
          <a:xfrm flipH="false" flipV="false" rot="0">
            <a:off x="457200" y="274638"/>
            <a:ext cx="8229600" cy="1143000"/>
          </a:xfrm>
          <a:prstGeom prst="rect">
            <a:avLst/>
          </a:prstGeom>
        </p:spPr>
        <p:txBody>
          <a:bodyPr anchor="ctr" bIns="45720" lIns="91440" rIns="91440" tIns="45720" vert="horz">
            <a:normAutofit fontScale="100%" lnSpcReduction="0%"/>
          </a:bodyPr>
          <a:p>
            <a:r>
              <a:t>Образец заголовка</a:t>
            </a:r>
          </a:p>
        </p:txBody>
      </p:sp>
      <p:sp>
        <p:nvSpPr>
          <p:cNvPr hidden="false" id="3" name="Shape 3"/>
          <p:cNvSpPr txBox="true"/>
          <p:nvPr isPhoto="false">
            <p:ph idx="1" type="body"/>
          </p:nvPr>
        </p:nvSpPr>
        <p:spPr>
          <a:xfrm flipH="false" flipV="false" rot="0">
            <a:off x="457200" y="1600200"/>
            <a:ext cx="8229600" cy="4525963"/>
          </a:xfrm>
          <a:prstGeom prst="rect">
            <a:avLst/>
          </a:prstGeom>
        </p:spPr>
        <p:txBody>
          <a:bodyPr bIns="45720" lIns="91440" rIns="91440" tIns="45720" vert="horz">
            <a:normAutofit fontScale="100%" lnSpcReduction="0%"/>
          </a:bodyPr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4" name="Shape 4"/>
          <p:cNvSpPr txBox="true"/>
          <p:nvPr isPhoto="false">
            <p:ph idx="2" type="dt"/>
          </p:nvPr>
        </p:nvSpPr>
        <p:spPr>
          <a:xfrm flipH="false" flipV="false" rot="0">
            <a:off x="457200" y="6356350"/>
            <a:ext cx="2133600" cy="365125"/>
          </a:xfrm>
          <a:prstGeom prst="rect">
            <a:avLst/>
          </a:prstGeom>
        </p:spPr>
        <p:txBody>
          <a:bodyPr anchor="ctr" bIns="45720" lIns="91440" rIns="91440" tIns="45720" vert="horz"/>
          <a:lstStyle>
            <a:defPPr/>
            <a:lvl1pPr algn="l" indent="0" lvl="0" marL="0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algn="l" indent="0" lvl="1" marL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indent="0" lvl="2" marL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indent="0" lvl="3" marL="1371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indent="0" lvl="4" marL="18288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indent="0" lvl="5" marL="22860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indent="0" lvl="6" marL="2743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indent="0" lvl="7" marL="3200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indent="0" lvl="8" marL="3657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27.08.2024</a:t>
            </a:r>
          </a:p>
        </p:txBody>
      </p:sp>
      <p:sp>
        <p:nvSpPr>
          <p:cNvPr hidden="false" id="5" name="Shape 5"/>
          <p:cNvSpPr txBox="true"/>
          <p:nvPr isPhoto="false">
            <p:ph idx="3" type="ftr"/>
          </p:nvPr>
        </p:nvSpPr>
        <p:spPr>
          <a:xfrm flipH="false" flipV="false" rot="0">
            <a:off x="3124200" y="6356350"/>
            <a:ext cx="2895600" cy="365125"/>
          </a:xfrm>
          <a:prstGeom prst="rect">
            <a:avLst/>
          </a:prstGeom>
        </p:spPr>
        <p:txBody>
          <a:bodyPr anchor="ctr" bIns="45720" lIns="91440" rIns="91440" tIns="45720" vert="horz"/>
          <a:lstStyle>
            <a:defPPr/>
            <a:lvl1pPr algn="ctr" indent="0" lvl="0" marL="0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algn="l" indent="0" lvl="1" marL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indent="0" lvl="2" marL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indent="0" lvl="3" marL="1371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indent="0" lvl="4" marL="18288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indent="0" lvl="5" marL="22860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indent="0" lvl="6" marL="2743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indent="0" lvl="7" marL="3200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indent="0" lvl="8" marL="3657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/>
        </p:txBody>
      </p:sp>
      <p:sp>
        <p:nvSpPr>
          <p:cNvPr hidden="false" id="6" name="Shape 6"/>
          <p:cNvSpPr txBox="true"/>
          <p:nvPr isPhoto="false">
            <p:ph idx="4" type="sldNum"/>
          </p:nvPr>
        </p:nvSpPr>
        <p:spPr>
          <a:xfrm flipH="false" flipV="false" rot="0">
            <a:off x="6553200" y="6356350"/>
            <a:ext cx="2133600" cy="365125"/>
          </a:xfrm>
          <a:prstGeom prst="rect">
            <a:avLst/>
          </a:prstGeom>
        </p:spPr>
        <p:txBody>
          <a:bodyPr anchor="ctr" bIns="45720" lIns="91440" rIns="91440" tIns="45720" vert="horz"/>
          <a:lstStyle>
            <a:defPPr/>
            <a:lvl1pPr algn="r" indent="0" lvl="0" marL="0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algn="l" indent="0" lvl="1" marL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indent="0" lvl="2" marL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indent="0" lvl="3" marL="1371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indent="0" lvl="4" marL="18288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indent="0" lvl="5" marL="22860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indent="0" lvl="6" marL="2743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indent="0" lvl="7" marL="3200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indent="0" lvl="8" marL="3657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‹#›</a:t>
            </a:r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defPPr/>
      <a:lvl1pPr algn="ctr" lvl="0"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defPPr/>
      <a:lvl1pPr algn="l" indent="-342900" lvl="0" marL="342900">
        <a:buFont typeface="Arial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algn="l" indent="-285750" lvl="1" marL="742950">
        <a:buFont typeface="Arial"/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algn="l" indent="-228600" lvl="2" marL="1143000"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algn="l" indent="-228600" lvl="3" marL="1600200">
        <a:buFont typeface="Arial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algn="l" indent="-228600" lvl="4" marL="2057400">
        <a:buFont typeface="Arial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algn="l" indent="-228600" lvl="5" marL="2514600"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algn="l" indent="-228600" lvl="6" marL="2971800"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algn="l" indent="-228600" lvl="7" marL="3429000"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algn="l" indent="-228600" lvl="8" marL="3886200"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/>
      <a:lvl1pPr algn="l" indent="0" lvl="0" mar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algn="l" indent="0" lvl="1" marL="4572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algn="l" indent="0" lvl="2" marL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algn="l" indent="0" lvl="3" marL="13716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algn="l" indent="0" lvl="4" marL="18288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algn="l" indent="0" lvl="5" marL="22860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algn="l" indent="0" lvl="6" marL="27432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algn="l" indent="0" lvl="7" marL="3200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algn="l" indent="0" lvl="8" marL="36576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no" ?>
<Relationships xmlns="http://schemas.openxmlformats.org/package/2006/relationships">
  <Relationship Id="rId1" Target="../media/1.jpeg" Type="http://schemas.openxmlformats.org/officeDocument/2006/relationships/image"/>
  <Relationship Id="rId2" Target="../slideLayouts/slideLayout1.xml" Type="http://schemas.openxmlformats.org/officeDocument/2006/relationships/slideLayout"/>
</Relationships>

</file>

<file path=ppt/slides/_rels/slide10.xml.rels><?xml version="1.0" encoding="UTF-8" standalone="no" ?>
<Relationships xmlns="http://schemas.openxmlformats.org/package/2006/relationships">
  <Relationship Id="rId1" Target="../media/20.jpeg" Type="http://schemas.openxmlformats.org/officeDocument/2006/relationships/image"/>
  <Relationship Id="rId2" Target="../media/21.jpeg" Type="http://schemas.openxmlformats.org/officeDocument/2006/relationships/image"/>
  <Relationship Id="rId3" Target="../media/22.jpeg" Type="http://schemas.openxmlformats.org/officeDocument/2006/relationships/image"/>
  <Relationship Id="rId4" Target="../media/23.jpeg" Type="http://schemas.openxmlformats.org/officeDocument/2006/relationships/image"/>
  <Relationship Id="rId5" Target="../slideLayouts/slideLayout2.xml" Type="http://schemas.openxmlformats.org/officeDocument/2006/relationships/slideLayout"/>
</Relationships>

</file>

<file path=ppt/slides/_rels/slide11.xml.rels><?xml version="1.0" encoding="UTF-8" standalone="no" ?>
<Relationships xmlns="http://schemas.openxmlformats.org/package/2006/relationships">
  <Relationship Id="rId1" Target="../media/24.jpeg" Type="http://schemas.openxmlformats.org/officeDocument/2006/relationships/image"/>
  <Relationship Id="rId2" Target="../media/25.jpeg" Type="http://schemas.openxmlformats.org/officeDocument/2006/relationships/image"/>
  <Relationship Id="rId3" Target="../media/26.jpeg" Type="http://schemas.openxmlformats.org/officeDocument/2006/relationships/image"/>
  <Relationship Id="rId4" Target="../media/27.jpeg" Type="http://schemas.openxmlformats.org/officeDocument/2006/relationships/image"/>
  <Relationship Id="rId5" Target="../slideLayouts/slideLayout2.xml" Type="http://schemas.openxmlformats.org/officeDocument/2006/relationships/slideLayout"/>
</Relationships>

</file>

<file path=ppt/slides/_rels/slide12.xml.rels><?xml version="1.0" encoding="UTF-8" standalone="no" ?>
<Relationships xmlns="http://schemas.openxmlformats.org/package/2006/relationships">
  <Relationship Id="rId1" Target="../media/28.jpeg" Type="http://schemas.openxmlformats.org/officeDocument/2006/relationships/image"/>
  <Relationship Id="rId2" Target="../media/29.jpeg" Type="http://schemas.openxmlformats.org/officeDocument/2006/relationships/image"/>
  <Relationship Id="rId3" Target="../media/30.jpeg" Type="http://schemas.openxmlformats.org/officeDocument/2006/relationships/image"/>
  <Relationship Id="rId4" Target="../media/31.jpeg" Type="http://schemas.openxmlformats.org/officeDocument/2006/relationships/image"/>
  <Relationship Id="rId5" Target="../slideLayouts/slideLayout2.xml" Type="http://schemas.openxmlformats.org/officeDocument/2006/relationships/slideLayout"/>
</Relationships>

</file>

<file path=ppt/slides/_rels/slide13.xml.rels><?xml version="1.0" encoding="UTF-8" standalone="no" ?>
<Relationships xmlns="http://schemas.openxmlformats.org/package/2006/relationships">
  <Relationship Id="rId1" Target="../media/32.jpeg" Type="http://schemas.openxmlformats.org/officeDocument/2006/relationships/image"/>
  <Relationship Id="rId2" Target="../media/33.jpeg" Type="http://schemas.openxmlformats.org/officeDocument/2006/relationships/image"/>
  <Relationship Id="rId3" Target="../media/34.jpeg" Type="http://schemas.openxmlformats.org/officeDocument/2006/relationships/image"/>
  <Relationship Id="rId4" Target="../media/35.jpeg" Type="http://schemas.openxmlformats.org/officeDocument/2006/relationships/image"/>
  <Relationship Id="rId5" Target="../slideLayouts/slideLayout2.xml" Type="http://schemas.openxmlformats.org/officeDocument/2006/relationships/slideLayout"/>
</Relationships>

</file>

<file path=ppt/slides/_rels/slide14.xml.rels><?xml version="1.0" encoding="UTF-8" standalone="no" ?>
<Relationships xmlns="http://schemas.openxmlformats.org/package/2006/relationships">
  <Relationship Id="rId1" Target="../media/36.jpeg" Type="http://schemas.openxmlformats.org/officeDocument/2006/relationships/image"/>
  <Relationship Id="rId2" Target="../media/37.jpeg" Type="http://schemas.openxmlformats.org/officeDocument/2006/relationships/image"/>
  <Relationship Id="rId3" Target="../slideLayouts/slideLayout2.xml" Type="http://schemas.openxmlformats.org/officeDocument/2006/relationships/slideLayout"/>
</Relationships>

</file>

<file path=ppt/slides/_rels/slide15.xml.rels><?xml version="1.0" encoding="UTF-8" standalone="no" ?>
<Relationships xmlns="http://schemas.openxmlformats.org/package/2006/relationships">
  <Relationship Id="rId1" Target="../media/38.jpeg" Type="http://schemas.openxmlformats.org/officeDocument/2006/relationships/image"/>
  <Relationship Id="rId2" Target="../slideLayouts/slideLayout2.xml" Type="http://schemas.openxmlformats.org/officeDocument/2006/relationships/slideLayout"/>
</Relationships>

</file>

<file path=ppt/slides/_rels/slide16.xml.rels><?xml version="1.0" encoding="UTF-8" standalone="no" ?>
<Relationships xmlns="http://schemas.openxmlformats.org/package/2006/relationships">
  <Relationship Id="rId1" Target="../media/39.jpeg" Type="http://schemas.openxmlformats.org/officeDocument/2006/relationships/image"/>
  <Relationship Id="rId2" Target="../media/40.jpeg" Type="http://schemas.openxmlformats.org/officeDocument/2006/relationships/image"/>
  <Relationship Id="rId3" Target="../media/41.jpeg" Type="http://schemas.openxmlformats.org/officeDocument/2006/relationships/image"/>
  <Relationship Id="rId4" Target="../media/42.jpeg" Type="http://schemas.openxmlformats.org/officeDocument/2006/relationships/image"/>
  <Relationship Id="rId5" Target="../slideLayouts/slideLayout2.xml" Type="http://schemas.openxmlformats.org/officeDocument/2006/relationships/slideLayout"/>
</Relationships>

</file>

<file path=ppt/slides/_rels/slide17.xml.rels><?xml version="1.0" encoding="UTF-8" standalone="no" ?>
<Relationships xmlns="http://schemas.openxmlformats.org/package/2006/relationships">
  <Relationship Id="rId1" Target="../media/43.jpeg" Type="http://schemas.openxmlformats.org/officeDocument/2006/relationships/image"/>
  <Relationship Id="rId2" Target="../slideLayouts/slideLayout1.xml" Type="http://schemas.openxmlformats.org/officeDocument/2006/relationships/slideLayout"/>
</Relationships>

</file>

<file path=ppt/slides/_rels/slide2.xml.rels><?xml version="1.0" encoding="UTF-8" standalone="no" ?>
<Relationships xmlns="http://schemas.openxmlformats.org/package/2006/relationships">
  <Relationship Id="rId1" Target="../media/2.jpeg" Type="http://schemas.openxmlformats.org/officeDocument/2006/relationships/image"/>
  <Relationship Id="rId2" Target="../slideLayouts/slideLayout2.xml" Type="http://schemas.openxmlformats.org/officeDocument/2006/relationships/slideLayout"/>
</Relationships>

</file>

<file path=ppt/slides/_rels/slide3.xml.rels><?xml version="1.0" encoding="UTF-8" standalone="no" ?>
<Relationships xmlns="http://schemas.openxmlformats.org/package/2006/relationships">
  <Relationship Id="rId1" Target="../media/3.jpeg" Type="http://schemas.openxmlformats.org/officeDocument/2006/relationships/image"/>
  <Relationship Id="rId2" Target="../media/4.jpeg" Type="http://schemas.openxmlformats.org/officeDocument/2006/relationships/image"/>
  <Relationship Id="rId3" Target="../media/5.jpeg" Type="http://schemas.openxmlformats.org/officeDocument/2006/relationships/image"/>
  <Relationship Id="rId4" Target="../media/6.jpeg" Type="http://schemas.openxmlformats.org/officeDocument/2006/relationships/image"/>
  <Relationship Id="rId5" Target="../slideLayouts/slideLayout2.xml" Type="http://schemas.openxmlformats.org/officeDocument/2006/relationships/slideLayout"/>
</Relationships>

</file>

<file path=ppt/slides/_rels/slide4.xml.rels><?xml version="1.0" encoding="UTF-8" standalone="no" ?>
<Relationships xmlns="http://schemas.openxmlformats.org/package/2006/relationships">
  <Relationship Id="rId1" Target="../media/7.jpeg" Type="http://schemas.openxmlformats.org/officeDocument/2006/relationships/image"/>
  <Relationship Id="rId2" Target="../media/8.jpeg" Type="http://schemas.openxmlformats.org/officeDocument/2006/relationships/image"/>
  <Relationship Id="rId3" Target="../media/9.jpeg" Type="http://schemas.openxmlformats.org/officeDocument/2006/relationships/image"/>
  <Relationship Id="rId4" Target="../media/10.jpeg" Type="http://schemas.openxmlformats.org/officeDocument/2006/relationships/image"/>
  <Relationship Id="rId5" Target="../slideLayouts/slideLayout2.xml" Type="http://schemas.openxmlformats.org/officeDocument/2006/relationships/slideLayout"/>
</Relationships>

</file>

<file path=ppt/slides/_rels/slide5.xml.rels><?xml version="1.0" encoding="UTF-8" standalone="no" ?>
<Relationships xmlns="http://schemas.openxmlformats.org/package/2006/relationships">
  <Relationship Id="rId1" Target="../media/11.jpeg" Type="http://schemas.openxmlformats.org/officeDocument/2006/relationships/image"/>
  <Relationship Id="rId2" Target="../slideLayouts/slideLayout2.xml" Type="http://schemas.openxmlformats.org/officeDocument/2006/relationships/slideLayout"/>
</Relationships>

</file>

<file path=ppt/slides/_rels/slide6.xml.rels><?xml version="1.0" encoding="UTF-8" standalone="no" ?>
<Relationships xmlns="http://schemas.openxmlformats.org/package/2006/relationships">
  <Relationship Id="rId1" Target="../media/12.jpeg" Type="http://schemas.openxmlformats.org/officeDocument/2006/relationships/image"/>
  <Relationship Id="rId2" Target="../slideLayouts/slideLayout2.xml" Type="http://schemas.openxmlformats.org/officeDocument/2006/relationships/slideLayout"/>
</Relationships>

</file>

<file path=ppt/slides/_rels/slide7.xml.rels><?xml version="1.0" encoding="UTF-8" standalone="no" ?>
<Relationships xmlns="http://schemas.openxmlformats.org/package/2006/relationships">
  <Relationship Id="rId1" Target="../media/13.jpeg" Type="http://schemas.openxmlformats.org/officeDocument/2006/relationships/image"/>
  <Relationship Id="rId2" Target="../media/14.jpeg" Type="http://schemas.openxmlformats.org/officeDocument/2006/relationships/image"/>
  <Relationship Id="rId3" Target="../slideLayouts/slideLayout2.xml" Type="http://schemas.openxmlformats.org/officeDocument/2006/relationships/slideLayout"/>
</Relationships>

</file>

<file path=ppt/slides/_rels/slide8.xml.rels><?xml version="1.0" encoding="UTF-8" standalone="no" ?>
<Relationships xmlns="http://schemas.openxmlformats.org/package/2006/relationships">
  <Relationship Id="rId1" Target="../media/15.jpeg" Type="http://schemas.openxmlformats.org/officeDocument/2006/relationships/image"/>
  <Relationship Id="rId2" Target="../slideLayouts/slideLayout2.xml" Type="http://schemas.openxmlformats.org/officeDocument/2006/relationships/slideLayout"/>
</Relationships>

</file>

<file path=ppt/slides/_rels/slide9.xml.rels><?xml version="1.0" encoding="UTF-8" standalone="no" ?>
<Relationships xmlns="http://schemas.openxmlformats.org/package/2006/relationships">
  <Relationship Id="rId1" Target="../media/16.jpeg" Type="http://schemas.openxmlformats.org/officeDocument/2006/relationships/image"/>
  <Relationship Id="rId2" Target="../media/17.jpeg" Type="http://schemas.openxmlformats.org/officeDocument/2006/relationships/image"/>
  <Relationship Id="rId3" Target="../media/18.jpeg" Type="http://schemas.openxmlformats.org/officeDocument/2006/relationships/image"/>
  <Relationship Id="rId4" Target="../media/19.jpeg" Type="http://schemas.openxmlformats.org/officeDocument/2006/relationships/image"/>
  <Relationship Id="rId5" Target="../slideLayouts/slideLayout2.xml" Type="http://schemas.openxmlformats.org/officeDocument/2006/relationships/slideLayout"/>
</Relationships>

</file>

<file path=ppt/slides/slide1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76" name="GroupShape 76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pic>
        <p:nvPicPr>
          <p:cNvPr hidden="false" id="78" name="Picture 78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1" y="0"/>
            <a:ext cx="9143999" cy="6858000"/>
          </a:xfrm>
          <a:prstGeom prst="rect">
            <a:avLst/>
          </a:prstGeom>
        </p:spPr>
      </p:pic>
      <p:sp>
        <p:nvSpPr>
          <p:cNvPr hidden="false" id="79" name="Shape 79"/>
          <p:cNvSpPr txBox="true"/>
          <p:nvPr isPhoto="false">
            <p:ph idx="0" type="title"/>
          </p:nvPr>
        </p:nvSpPr>
        <p:spPr>
          <a:xfrm flipH="false" flipV="false" rot="0">
            <a:off x="755576" y="116632"/>
            <a:ext cx="7772400" cy="1470025"/>
          </a:xfrm>
          <a:prstGeom prst="rect">
            <a:avLst/>
          </a:prstGeom>
        </p:spPr>
        <p:txBody>
          <a:bodyPr>
            <a:normAutofit fontScale="100%" lnSpcReduction="0%"/>
          </a:bodyPr>
          <a:lstStyle>
            <a:defPPr/>
            <a:lvl1pPr lvl="0"/>
          </a:lstStyle>
          <a:p>
            <a:r>
              <a:rPr sz="280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Частное дошкольное образовательное учреждение «Детский сад № 244 ОАО «РЖД» </a:t>
            </a:r>
            <a:br>
              <a:rPr sz="280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</a:br>
            <a:r>
              <a:rPr sz="280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ст. Облучье</a:t>
            </a:r>
            <a:endParaRPr sz="2800">
              <a:solidFill>
                <a:schemeClr val="accent1">
                  <a:lumMod val="50000"/>
                </a:schemeClr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80" name="Shape 80"/>
          <p:cNvSpPr txBox="true"/>
          <p:nvPr isPhoto="false">
            <p:ph idx="1" type="subTitle"/>
          </p:nvPr>
        </p:nvSpPr>
        <p:spPr>
          <a:xfrm flipH="false" flipV="false" rot="0">
            <a:off x="4929187" y="1922401"/>
            <a:ext cx="4183893" cy="2880320"/>
          </a:xfrm>
          <a:prstGeom prst="rect">
            <a:avLst/>
          </a:prstGeom>
        </p:spPr>
        <p:txBody>
          <a:bodyPr>
            <a:normAutofit fontScale="100%" lnSpcReduction="0%"/>
          </a:bodyPr>
          <a:lstStyle>
            <a:defPPr/>
            <a:lvl1pPr lvl="0"/>
          </a:lstStyle>
          <a:p>
            <a:r>
              <a:rPr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«Человек труда» –</a:t>
            </a:r>
          </a:p>
          <a:p>
            <a:r>
              <a:rPr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ранняя                                                      профориентационная </a:t>
            </a:r>
            <a:endParaRPr>
              <a:solidFill>
                <a:schemeClr val="accent1">
                  <a:lumMod val="50000"/>
                </a:schemeClr>
              </a:solidFill>
              <a:latin typeface="Times New Roman"/>
              <a:ea typeface="Times New Roman"/>
              <a:cs typeface="Times New Roman"/>
            </a:endParaRPr>
          </a:p>
          <a:p>
            <a:r>
              <a:rPr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работа</a:t>
            </a:r>
            <a:endParaRPr>
              <a:solidFill>
                <a:schemeClr val="accent1">
                  <a:lumMod val="50000"/>
                </a:schemeClr>
              </a:solidFill>
              <a:latin typeface="Times New Roman"/>
              <a:ea typeface="Times New Roman"/>
              <a:cs typeface="Times New Roman"/>
            </a:endParaRPr>
          </a:p>
          <a:p>
            <a:endParaRPr>
              <a:solidFill>
                <a:schemeClr val="accent1">
                  <a:lumMod val="50000"/>
                </a:schemeClr>
              </a:solidFill>
            </a:endParaRPr>
          </a:p>
          <a:p>
            <a:endParaRPr>
              <a:solidFill>
                <a:schemeClr val="accent1">
                  <a:lumMod val="50000"/>
                </a:schemeClr>
              </a:solidFill>
            </a:endParaRPr>
          </a:p>
          <a:p>
            <a:pPr algn="r"/>
            <a:endParaRPr sz="2000">
              <a:solidFill>
                <a:schemeClr val="accent1">
                  <a:lumMod val="50000"/>
                </a:schemeClr>
              </a:solidFill>
            </a:endParaRPr>
          </a:p>
          <a:p>
            <a:pPr algn="r"/>
            <a:endParaRPr sz="200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hidden="false" id="81" name="Shape 81"/>
          <p:cNvSpPr txBox="true"/>
          <p:nvPr isPhoto="false"/>
        </p:nvSpPr>
        <p:spPr>
          <a:xfrm flipH="false" flipV="false" rot="0">
            <a:off x="899592" y="5341858"/>
            <a:ext cx="7704857" cy="1477328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r" indent="0" marL="0"/>
            <a:r>
              <a:rPr sz="180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Выполнила: Усачева Е.Н.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r" indent="0" marL="0"/>
            <a:r>
              <a:rPr sz="180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заместитель заведующего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endParaRPr sz="1800">
              <a:solidFill>
                <a:schemeClr val="accent1">
                  <a:lumMod val="50000"/>
                </a:schemeClr>
              </a:solidFill>
              <a:latin typeface="Times New Roman"/>
              <a:ea typeface="Times New Roman"/>
              <a:cs typeface="Times New Roman"/>
            </a:endParaRPr>
          </a:p>
          <a:p>
            <a:pPr algn="ctr" indent="0" marL="0"/>
            <a:r>
              <a:rPr sz="180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Ст. Облучье, 2024 г.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</p:sld>
</file>

<file path=ppt/slides/slide10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40" name="GroupShape 140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pic>
        <p:nvPicPr>
          <p:cNvPr hidden="false" id="142" name="Picture 142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0" y="0"/>
            <a:ext cx="9149439" cy="6858000"/>
          </a:xfrm>
          <a:prstGeom prst="rect">
            <a:avLst/>
          </a:prstGeom>
        </p:spPr>
      </p:pic>
      <p:sp>
        <p:nvSpPr>
          <p:cNvPr hidden="false" id="143" name="Shape 143"/>
          <p:cNvSpPr txBox="true"/>
          <p:nvPr isPhoto="false">
            <p:ph idx="0" type="title"/>
          </p:nvPr>
        </p:nvSpPr>
        <p:spPr>
          <a:prstGeom prst="rect">
            <a:avLst/>
          </a:prstGeom>
        </p:spPr>
        <p:txBody>
          <a:bodyPr>
            <a:normAutofit fontScale="100%" lnSpcReduction="0%"/>
          </a:bodyPr>
          <a:lstStyle>
            <a:defPPr/>
            <a:lvl1pPr lvl="0"/>
          </a:lstStyle>
          <a:p>
            <a:r>
              <a:rPr sz="3600">
                <a:solidFill>
                  <a:schemeClr val="accent1">
                    <a:lumMod val="50000"/>
                  </a:schemeClr>
                </a:solidFill>
              </a:rPr>
              <a:t>2 этап</a:t>
            </a:r>
            <a:endParaRPr sz="360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hidden="false" id="145" name="Picture 145"/>
          <p:cNvPicPr preferRelativeResize="true"/>
          <p:nvPr isPhoto="false"/>
        </p:nvPicPr>
        <p:blipFill>
          <a:blip r:embed="rId2"/>
          <a:stretch/>
        </p:blipFill>
        <p:spPr>
          <a:xfrm flipH="false" flipV="false" rot="0">
            <a:off x="5868144" y="980728"/>
            <a:ext cx="3159351" cy="5616623"/>
          </a:xfrm>
          <a:prstGeom prst="rect">
            <a:avLst/>
          </a:prstGeom>
        </p:spPr>
      </p:pic>
      <p:pic>
        <p:nvPicPr>
          <p:cNvPr hidden="false" id="147" name="Picture 147"/>
          <p:cNvPicPr preferRelativeResize="true"/>
          <p:nvPr isPhoto="false">
            <p:ph idx="1" type="body"/>
          </p:nvPr>
        </p:nvPicPr>
        <p:blipFill>
          <a:blip r:embed="rId3"/>
          <a:stretch/>
        </p:blipFill>
        <p:spPr>
          <a:xfrm flipH="false" flipV="false" rot="0">
            <a:off x="323528" y="4149080"/>
            <a:ext cx="4596844" cy="2587203"/>
          </a:xfrm>
          <a:prstGeom prst="rect">
            <a:avLst/>
          </a:prstGeom>
        </p:spPr>
      </p:pic>
      <p:pic>
        <p:nvPicPr>
          <p:cNvPr hidden="false" id="149" name="Picture 149"/>
          <p:cNvPicPr preferRelativeResize="true"/>
          <p:nvPr isPhoto="false"/>
        </p:nvPicPr>
        <p:blipFill>
          <a:blip r:embed="rId4"/>
          <a:srcRect b="34000" l="0" r="0" t="0"/>
          <a:stretch/>
        </p:blipFill>
        <p:spPr>
          <a:xfrm flipH="false" flipV="false" rot="0">
            <a:off x="107502" y="1196752"/>
            <a:ext cx="5522801" cy="2733760"/>
          </a:xfrm>
          <a:prstGeom prst="rect">
            <a:avLst/>
          </a:prstGeom>
        </p:spPr>
      </p:pic>
    </p:spTree>
  </p:cSld>
</p:sld>
</file>

<file path=ppt/slides/slide11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50" name="GroupShape 150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pic>
        <p:nvPicPr>
          <p:cNvPr hidden="false" id="152" name="Picture 152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0" y="0"/>
            <a:ext cx="9149439" cy="6858000"/>
          </a:xfrm>
          <a:prstGeom prst="rect">
            <a:avLst/>
          </a:prstGeom>
        </p:spPr>
      </p:pic>
      <p:sp>
        <p:nvSpPr>
          <p:cNvPr hidden="false" id="153" name="Shape 153"/>
          <p:cNvSpPr txBox="true"/>
          <p:nvPr isPhoto="false">
            <p:ph idx="0" type="title"/>
          </p:nvPr>
        </p:nvSpPr>
        <p:spPr>
          <a:prstGeom prst="rect">
            <a:avLst/>
          </a:prstGeom>
        </p:spPr>
        <p:txBody>
          <a:bodyPr>
            <a:normAutofit fontScale="100%" lnSpcReduction="0%"/>
          </a:bodyPr>
          <a:lstStyle>
            <a:defPPr/>
            <a:lvl1pPr lvl="0"/>
          </a:lstStyle>
          <a:p>
            <a:r>
              <a:rPr sz="360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3 этап, «Страна РЖД»</a:t>
            </a:r>
            <a:endParaRPr sz="3600">
              <a:solidFill>
                <a:schemeClr val="accent1">
                  <a:lumMod val="50000"/>
                </a:schemeClr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hidden="false" id="155" name="Picture 155"/>
          <p:cNvPicPr preferRelativeResize="true"/>
          <p:nvPr isPhoto="false">
            <p:ph idx="1" type="body"/>
          </p:nvPr>
        </p:nvPicPr>
        <p:blipFill>
          <a:blip r:embed="rId2"/>
          <a:stretch/>
        </p:blipFill>
        <p:spPr>
          <a:xfrm flipH="false" flipV="false" rot="0">
            <a:off x="107504" y="1196752"/>
            <a:ext cx="3914079" cy="2232248"/>
          </a:xfrm>
          <a:prstGeom prst="rect">
            <a:avLst/>
          </a:prstGeom>
        </p:spPr>
      </p:pic>
      <p:pic>
        <p:nvPicPr>
          <p:cNvPr hidden="false" id="157" name="Picture 157"/>
          <p:cNvPicPr preferRelativeResize="true"/>
          <p:nvPr isPhoto="false"/>
        </p:nvPicPr>
        <p:blipFill>
          <a:blip r:embed="rId3"/>
          <a:stretch/>
        </p:blipFill>
        <p:spPr>
          <a:xfrm flipH="false" flipV="false" rot="0">
            <a:off x="5004048" y="1196752"/>
            <a:ext cx="4029893" cy="2474607"/>
          </a:xfrm>
          <a:prstGeom prst="rect">
            <a:avLst/>
          </a:prstGeom>
        </p:spPr>
      </p:pic>
      <p:pic>
        <p:nvPicPr>
          <p:cNvPr hidden="false" id="159" name="Picture 159"/>
          <p:cNvPicPr preferRelativeResize="true"/>
          <p:nvPr isPhoto="false"/>
        </p:nvPicPr>
        <p:blipFill>
          <a:blip r:embed="rId4"/>
          <a:stretch/>
        </p:blipFill>
        <p:spPr>
          <a:xfrm flipH="false" flipV="false" rot="0">
            <a:off x="2267744" y="3429000"/>
            <a:ext cx="3960440" cy="3125034"/>
          </a:xfrm>
          <a:prstGeom prst="rect">
            <a:avLst/>
          </a:prstGeom>
        </p:spPr>
      </p:pic>
    </p:spTree>
  </p:cSld>
</p:sld>
</file>

<file path=ppt/slides/slide12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60" name="GroupShape 160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pic>
        <p:nvPicPr>
          <p:cNvPr hidden="false" id="162" name="Picture 162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0" y="0"/>
            <a:ext cx="9149439" cy="6858000"/>
          </a:xfrm>
          <a:prstGeom prst="rect">
            <a:avLst/>
          </a:prstGeom>
        </p:spPr>
      </p:pic>
      <p:sp>
        <p:nvSpPr>
          <p:cNvPr hidden="false" id="163" name="Shape 163"/>
          <p:cNvSpPr txBox="true"/>
          <p:nvPr isPhoto="false">
            <p:ph idx="0" type="title"/>
          </p:nvPr>
        </p:nvSpPr>
        <p:spPr>
          <a:prstGeom prst="rect">
            <a:avLst/>
          </a:prstGeom>
        </p:spPr>
        <p:txBody>
          <a:bodyPr>
            <a:normAutofit fontScale="100%" lnSpcReduction="0%"/>
          </a:bodyPr>
          <a:lstStyle>
            <a:defPPr/>
            <a:lvl1pPr lvl="0"/>
          </a:lstStyle>
          <a:p>
            <a:r>
              <a:rPr sz="360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3</a:t>
            </a:r>
            <a:r>
              <a:rPr sz="360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этап, «Страна РЖД»</a:t>
            </a:r>
            <a:endParaRPr sz="3600">
              <a:solidFill>
                <a:schemeClr val="accent1">
                  <a:lumMod val="50000"/>
                </a:schemeClr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hidden="false" id="165" name="Picture 165"/>
          <p:cNvPicPr preferRelativeResize="true"/>
          <p:nvPr isPhoto="false">
            <p:ph idx="1" type="body"/>
          </p:nvPr>
        </p:nvPicPr>
        <p:blipFill>
          <a:blip r:embed="rId2"/>
          <a:stretch/>
        </p:blipFill>
        <p:spPr>
          <a:xfrm flipH="false" flipV="false" rot="0">
            <a:off x="-13994" y="1556792"/>
            <a:ext cx="4546848" cy="2049228"/>
          </a:xfrm>
          <a:prstGeom prst="rect">
            <a:avLst/>
          </a:prstGeom>
        </p:spPr>
      </p:pic>
      <p:pic>
        <p:nvPicPr>
          <p:cNvPr hidden="false" id="167" name="Picture 167"/>
          <p:cNvPicPr preferRelativeResize="true"/>
          <p:nvPr isPhoto="false"/>
        </p:nvPicPr>
        <p:blipFill>
          <a:blip r:embed="rId3"/>
          <a:stretch/>
        </p:blipFill>
        <p:spPr>
          <a:xfrm flipH="false" flipV="false" rot="0">
            <a:off x="4890260" y="1196751"/>
            <a:ext cx="4176464" cy="1882299"/>
          </a:xfrm>
          <a:prstGeom prst="rect">
            <a:avLst/>
          </a:prstGeom>
        </p:spPr>
      </p:pic>
      <p:pic>
        <p:nvPicPr>
          <p:cNvPr hidden="false" id="169" name="Picture 169"/>
          <p:cNvPicPr preferRelativeResize="true"/>
          <p:nvPr isPhoto="false"/>
        </p:nvPicPr>
        <p:blipFill>
          <a:blip r:embed="rId4"/>
          <a:stretch/>
        </p:blipFill>
        <p:spPr>
          <a:xfrm flipH="false" flipV="false" rot="0">
            <a:off x="2867811" y="3681028"/>
            <a:ext cx="3984442" cy="2988332"/>
          </a:xfrm>
          <a:prstGeom prst="rect">
            <a:avLst/>
          </a:prstGeom>
        </p:spPr>
      </p:pic>
    </p:spTree>
  </p:cSld>
</p:sld>
</file>

<file path=ppt/slides/slide13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70" name="GroupShape 170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pic>
        <p:nvPicPr>
          <p:cNvPr hidden="false" id="172" name="Picture 172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0" y="0"/>
            <a:ext cx="9149439" cy="6858000"/>
          </a:xfrm>
          <a:prstGeom prst="rect">
            <a:avLst/>
          </a:prstGeom>
        </p:spPr>
      </p:pic>
      <p:sp>
        <p:nvSpPr>
          <p:cNvPr hidden="false" id="173" name="Shape 173"/>
          <p:cNvSpPr txBox="true"/>
          <p:nvPr isPhoto="false">
            <p:ph idx="0" type="title"/>
          </p:nvPr>
        </p:nvSpPr>
        <p:spPr>
          <a:prstGeom prst="rect">
            <a:avLst/>
          </a:prstGeom>
        </p:spPr>
        <p:txBody>
          <a:bodyPr>
            <a:normAutofit fontScale="100%" lnSpcReduction="0%"/>
          </a:bodyPr>
          <a:lstStyle>
            <a:defPPr/>
            <a:lvl1pPr lvl="0"/>
          </a:lstStyle>
          <a:p>
            <a:r>
              <a:rPr sz="360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3</a:t>
            </a:r>
            <a:r>
              <a:rPr sz="360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этап, «Дедушка Паровоз»</a:t>
            </a:r>
            <a:endParaRPr sz="3600">
              <a:solidFill>
                <a:schemeClr val="accent1">
                  <a:lumMod val="50000"/>
                </a:schemeClr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hidden="false" id="175" name="Picture 175"/>
          <p:cNvPicPr preferRelativeResize="true"/>
          <p:nvPr isPhoto="false">
            <p:ph idx="1" type="body"/>
          </p:nvPr>
        </p:nvPicPr>
        <p:blipFill>
          <a:blip r:embed="rId2"/>
          <a:stretch/>
        </p:blipFill>
        <p:spPr>
          <a:xfrm flipH="false" flipV="false" rot="0">
            <a:off x="539552" y="4631101"/>
            <a:ext cx="4838684" cy="2181187"/>
          </a:xfrm>
          <a:prstGeom prst="rect">
            <a:avLst/>
          </a:prstGeom>
        </p:spPr>
      </p:pic>
      <p:pic>
        <p:nvPicPr>
          <p:cNvPr hidden="false" id="177" name="Picture 177"/>
          <p:cNvPicPr preferRelativeResize="true"/>
          <p:nvPr isPhoto="false"/>
        </p:nvPicPr>
        <p:blipFill>
          <a:blip r:embed="rId3"/>
          <a:stretch/>
        </p:blipFill>
        <p:spPr>
          <a:xfrm flipH="false" flipV="false" rot="0">
            <a:off x="35496" y="1196752"/>
            <a:ext cx="4824535" cy="2666006"/>
          </a:xfrm>
          <a:prstGeom prst="rect">
            <a:avLst/>
          </a:prstGeom>
        </p:spPr>
      </p:pic>
      <p:pic>
        <p:nvPicPr>
          <p:cNvPr hidden="false" id="179" name="Picture 179"/>
          <p:cNvPicPr preferRelativeResize="true"/>
          <p:nvPr isPhoto="false"/>
        </p:nvPicPr>
        <p:blipFill>
          <a:blip r:embed="rId4"/>
          <a:stretch/>
        </p:blipFill>
        <p:spPr>
          <a:xfrm flipH="false" flipV="false" rot="0">
            <a:off x="6300192" y="1222413"/>
            <a:ext cx="2376264" cy="4452016"/>
          </a:xfrm>
          <a:prstGeom prst="rect">
            <a:avLst/>
          </a:prstGeom>
        </p:spPr>
      </p:pic>
    </p:spTree>
  </p:cSld>
</p:sld>
</file>

<file path=ppt/slides/slide14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80" name="GroupShape 180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pic>
        <p:nvPicPr>
          <p:cNvPr hidden="false" id="182" name="Picture 182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-5439" y="0"/>
            <a:ext cx="9149439" cy="6858000"/>
          </a:xfrm>
          <a:prstGeom prst="rect">
            <a:avLst/>
          </a:prstGeom>
        </p:spPr>
      </p:pic>
      <p:sp>
        <p:nvSpPr>
          <p:cNvPr hidden="false" id="183" name="Shape 183"/>
          <p:cNvSpPr txBox="true"/>
          <p:nvPr isPhoto="false">
            <p:ph idx="0" type="title"/>
          </p:nvPr>
        </p:nvSpPr>
        <p:spPr>
          <a:prstGeom prst="rect">
            <a:avLst/>
          </a:prstGeom>
        </p:spPr>
        <p:txBody>
          <a:bodyPr>
            <a:normAutofit fontScale="100%" lnSpcReduction="0%"/>
          </a:bodyPr>
          <a:lstStyle>
            <a:defPPr/>
            <a:lvl1pPr lvl="0"/>
          </a:lstStyle>
          <a:p>
            <a:r>
              <a:rPr sz="360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3 этап, «Дедушка Паровоз»</a:t>
            </a:r>
            <a:endParaRPr sz="3600">
              <a:solidFill>
                <a:schemeClr val="accent1">
                  <a:lumMod val="50000"/>
                </a:schemeClr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hidden="false" id="185" name="Picture 185"/>
          <p:cNvPicPr preferRelativeResize="true"/>
          <p:nvPr isPhoto="false">
            <p:ph idx="1" type="body"/>
          </p:nvPr>
        </p:nvPicPr>
        <p:blipFill>
          <a:blip r:embed="rId2"/>
          <a:stretch/>
        </p:blipFill>
        <p:spPr>
          <a:xfrm flipH="false" flipV="false" rot="0">
            <a:off x="459919" y="2348880"/>
            <a:ext cx="8229600" cy="3826250"/>
          </a:xfrm>
          <a:prstGeom prst="rect">
            <a:avLst/>
          </a:prstGeom>
        </p:spPr>
      </p:pic>
    </p:spTree>
  </p:cSld>
</p:sld>
</file>

<file path=ppt/slides/slide15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86" name="GroupShape 186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pic>
        <p:nvPicPr>
          <p:cNvPr hidden="false" id="188" name="Picture 188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0" y="0"/>
            <a:ext cx="9149439" cy="6858000"/>
          </a:xfrm>
          <a:prstGeom prst="rect">
            <a:avLst/>
          </a:prstGeom>
        </p:spPr>
      </p:pic>
      <p:sp>
        <p:nvSpPr>
          <p:cNvPr hidden="false" id="189" name="Shape 189"/>
          <p:cNvSpPr txBox="true"/>
          <p:nvPr isPhoto="false">
            <p:ph idx="0" type="title"/>
          </p:nvPr>
        </p:nvSpPr>
        <p:spPr>
          <a:prstGeom prst="rect">
            <a:avLst/>
          </a:prstGeom>
        </p:spPr>
        <p:txBody>
          <a:bodyPr>
            <a:noAutofit/>
          </a:bodyPr>
          <a:lstStyle>
            <a:defPPr/>
            <a:lvl1pPr lvl="0"/>
          </a:lstStyle>
          <a:p>
            <a:r>
              <a:rPr sz="360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3</a:t>
            </a:r>
            <a:r>
              <a:rPr sz="360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этап, «Увлекательный мир железнодорожных профессий»</a:t>
            </a:r>
            <a:endParaRPr sz="3600">
              <a:solidFill>
                <a:schemeClr val="accent1">
                  <a:lumMod val="50000"/>
                </a:schemeClr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190" name="Shape 190"/>
          <p:cNvSpPr txBox="true"/>
          <p:nvPr isPhoto="false">
            <p:ph idx="1" type="body"/>
          </p:nvPr>
        </p:nvSpPr>
        <p:spPr>
          <a:prstGeom prst="rect">
            <a:avLst/>
          </a:prstGeom>
        </p:spPr>
        <p:txBody>
          <a:bodyPr>
            <a:normAutofit fontScale="100%" lnSpcReduction="0%"/>
          </a:bodyPr>
          <a:lstStyle>
            <a:defPPr/>
            <a:lvl1pPr lvl="0"/>
          </a:lstStyle>
          <a:p>
            <a:pPr indent="0" lvl="0" marL="0">
              <a:buNone/>
            </a:pPr>
            <a:r>
              <a:rPr>
                <a:latin typeface="Times New Roman"/>
                <a:ea typeface="Times New Roman"/>
                <a:cs typeface="Times New Roman"/>
              </a:rPr>
              <a:t>Встреча с работником железнодорожного транспорта (Машинистом).</a:t>
            </a:r>
          </a:p>
          <a:p>
            <a:pPr indent="0" lvl="0" marL="0">
              <a:buNone/>
            </a:pPr>
            <a:r>
              <a:rPr>
                <a:latin typeface="Times New Roman"/>
                <a:ea typeface="Times New Roman"/>
                <a:cs typeface="Times New Roman"/>
              </a:rPr>
              <a:t>Квест игра </a:t>
            </a:r>
            <a:r>
              <a:rPr>
                <a:latin typeface="Times New Roman"/>
                <a:ea typeface="Times New Roman"/>
                <a:cs typeface="Times New Roman"/>
              </a:rPr>
              <a:t>«Путешествие по железнодорожному вокзалу» </a:t>
            </a:r>
          </a:p>
          <a:p>
            <a:pPr indent="0" lvl="0" marL="0">
              <a:buNone/>
            </a:pPr>
            <a:r>
              <a:rPr>
                <a:latin typeface="Times New Roman"/>
                <a:ea typeface="Times New Roman"/>
                <a:cs typeface="Times New Roman"/>
              </a:rPr>
              <a:t>Театрализованная постановка «Козлята и железная дорога»</a:t>
            </a:r>
          </a:p>
          <a:p>
            <a:pPr indent="0" lvl="0" marL="0">
              <a:buNone/>
            </a:pPr>
            <a:r>
              <a:rPr>
                <a:latin typeface="Times New Roman"/>
                <a:ea typeface="Times New Roman"/>
                <a:cs typeface="Times New Roman"/>
              </a:rPr>
              <a:t>«</a:t>
            </a:r>
            <a:r>
              <a:rPr>
                <a:latin typeface="Times New Roman"/>
                <a:ea typeface="Times New Roman"/>
                <a:cs typeface="Times New Roman"/>
              </a:rPr>
              <a:t>Лего</a:t>
            </a:r>
            <a:r>
              <a:rPr>
                <a:latin typeface="Times New Roman"/>
                <a:ea typeface="Times New Roman"/>
                <a:cs typeface="Times New Roman"/>
              </a:rPr>
              <a:t>–клуб</a:t>
            </a:r>
            <a:r>
              <a:rPr>
                <a:latin typeface="Times New Roman"/>
                <a:ea typeface="Times New Roman"/>
                <a:cs typeface="Times New Roman"/>
              </a:rPr>
              <a:t>» «Поезд будущего»</a:t>
            </a:r>
          </a:p>
          <a:p>
            <a:pPr indent="0" lvl="0" marL="0">
              <a:buNone/>
            </a:pPr>
            <a:r>
              <a:rPr>
                <a:latin typeface="Times New Roman"/>
                <a:ea typeface="Times New Roman"/>
                <a:cs typeface="Times New Roman"/>
              </a:rPr>
              <a:t>Игровая образовательная ситуация «Правила безопасного поведения на железной дороге»</a:t>
            </a:r>
          </a:p>
          <a:p>
            <a:pPr indent="0" lvl="0" marL="0">
              <a:buNone/>
            </a:pPr>
            <a:r>
              <a:rPr>
                <a:latin typeface="Times New Roman"/>
                <a:ea typeface="Times New Roman"/>
                <a:cs typeface="Times New Roman"/>
              </a:rPr>
              <a:t>Квест игра «Приключение железнодорожных знаков».</a:t>
            </a:r>
          </a:p>
          <a:p>
            <a:pPr indent="0" marL="0">
              <a:buNone/>
            </a:pPr>
          </a:p>
        </p:txBody>
      </p:sp>
    </p:spTree>
  </p:cSld>
</p:sld>
</file>

<file path=ppt/slides/slide16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91" name="GroupShape 191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pic>
        <p:nvPicPr>
          <p:cNvPr hidden="false" id="193" name="Picture 193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0" y="0"/>
            <a:ext cx="9149439" cy="6858000"/>
          </a:xfrm>
          <a:prstGeom prst="rect">
            <a:avLst/>
          </a:prstGeom>
        </p:spPr>
      </p:pic>
      <p:sp>
        <p:nvSpPr>
          <p:cNvPr hidden="false" id="194" name="Shape 194"/>
          <p:cNvSpPr txBox="true"/>
          <p:nvPr isPhoto="false">
            <p:ph idx="0" type="title"/>
          </p:nvPr>
        </p:nvSpPr>
        <p:spPr>
          <a:prstGeom prst="rect">
            <a:avLst/>
          </a:prstGeom>
        </p:spPr>
        <p:txBody>
          <a:bodyPr>
            <a:normAutofit fontScale="100%" lnSpcReduction="0%"/>
          </a:bodyPr>
          <a:lstStyle>
            <a:defPPr/>
            <a:lvl1pPr lvl="0"/>
          </a:lstStyle>
          <a:p>
            <a:r>
              <a:rPr sz="360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3 этап, «Увлекательный мир железнодорожных профессий»</a:t>
            </a:r>
            <a:endParaRPr sz="360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hidden="false" id="196" name="Picture 196"/>
          <p:cNvPicPr preferRelativeResize="true"/>
          <p:nvPr isPhoto="false">
            <p:ph idx="1" type="body"/>
          </p:nvPr>
        </p:nvPicPr>
        <p:blipFill>
          <a:blip r:embed="rId2"/>
          <a:srcRect b="28528" l="9690" r="7812" t="32349"/>
          <a:stretch/>
        </p:blipFill>
        <p:spPr>
          <a:xfrm flipH="false" flipV="false" rot="0">
            <a:off x="4165598" y="1268760"/>
            <a:ext cx="4978401" cy="1773382"/>
          </a:xfrm>
          <a:prstGeom prst="rect">
            <a:avLst/>
          </a:prstGeom>
        </p:spPr>
      </p:pic>
      <p:pic>
        <p:nvPicPr>
          <p:cNvPr hidden="false" id="198" name="Picture 198"/>
          <p:cNvPicPr preferRelativeResize="true"/>
          <p:nvPr isPhoto="false"/>
        </p:nvPicPr>
        <p:blipFill>
          <a:blip r:embed="rId3"/>
          <a:srcRect b="14314" l="0" r="42980" t="20181"/>
          <a:stretch/>
        </p:blipFill>
        <p:spPr>
          <a:xfrm flipH="false" flipV="false" rot="0">
            <a:off x="4574719" y="3394364"/>
            <a:ext cx="4019979" cy="3463635"/>
          </a:xfrm>
          <a:prstGeom prst="rect">
            <a:avLst/>
          </a:prstGeom>
        </p:spPr>
      </p:pic>
      <p:pic>
        <p:nvPicPr>
          <p:cNvPr hidden="false" id="200" name="Picture 200"/>
          <p:cNvPicPr preferRelativeResize="true"/>
          <p:nvPr isPhoto="false"/>
        </p:nvPicPr>
        <p:blipFill>
          <a:blip r:embed="rId4"/>
          <a:stretch/>
        </p:blipFill>
        <p:spPr>
          <a:xfrm flipH="false" flipV="false" rot="0">
            <a:off x="251519" y="1484784"/>
            <a:ext cx="3783138" cy="5044186"/>
          </a:xfrm>
          <a:prstGeom prst="rect">
            <a:avLst/>
          </a:prstGeom>
        </p:spPr>
      </p:pic>
    </p:spTree>
  </p:cSld>
</p:sld>
</file>

<file path=ppt/slides/slide17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201" name="GroupShape 201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pic>
        <p:nvPicPr>
          <p:cNvPr hidden="false" id="203" name="Picture 203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1" y="0"/>
            <a:ext cx="9143999" cy="6858000"/>
          </a:xfrm>
          <a:prstGeom prst="rect">
            <a:avLst/>
          </a:prstGeom>
        </p:spPr>
      </p:pic>
      <p:sp>
        <p:nvSpPr>
          <p:cNvPr hidden="false" id="204" name="Shape 204"/>
          <p:cNvSpPr txBox="true"/>
          <p:nvPr isPhoto="false">
            <p:ph idx="0" type="title"/>
          </p:nvPr>
        </p:nvSpPr>
        <p:spPr>
          <a:xfrm flipH="false" flipV="false" rot="0">
            <a:off x="755576" y="116632"/>
            <a:ext cx="7772400" cy="1470025"/>
          </a:xfrm>
          <a:prstGeom prst="rect">
            <a:avLst/>
          </a:prstGeom>
        </p:spPr>
        <p:txBody>
          <a:bodyPr>
            <a:normAutofit fontScale="100%" lnSpcReduction="0%"/>
          </a:bodyPr>
          <a:lstStyle>
            <a:defPPr/>
            <a:lvl1pPr lvl="0"/>
          </a:lstStyle>
          <a:p>
            <a:r>
              <a:rPr sz="280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Частное дошкольное образовательное учреждение «Детский сад № 244 ОАО «РЖД» </a:t>
            </a:r>
            <a:br>
              <a:rPr sz="280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</a:br>
            <a:r>
              <a:rPr sz="280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ст. Облучье</a:t>
            </a:r>
            <a:endParaRPr sz="2800">
              <a:solidFill>
                <a:schemeClr val="accent1">
                  <a:lumMod val="50000"/>
                </a:schemeClr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205" name="Shape 205"/>
          <p:cNvSpPr txBox="true"/>
          <p:nvPr isPhoto="false">
            <p:ph idx="1" type="subTitle"/>
          </p:nvPr>
        </p:nvSpPr>
        <p:spPr>
          <a:xfrm flipH="false" flipV="false" rot="0">
            <a:off x="4932040" y="1916832"/>
            <a:ext cx="4183893" cy="2880320"/>
          </a:xfrm>
          <a:prstGeom prst="rect">
            <a:avLst/>
          </a:prstGeom>
        </p:spPr>
        <p:txBody>
          <a:bodyPr>
            <a:normAutofit fontScale="100%" lnSpcReduction="0%"/>
          </a:bodyPr>
          <a:lstStyle>
            <a:defPPr/>
            <a:lvl1pPr lvl="0"/>
          </a:lstStyle>
          <a:p>
            <a:r>
              <a:rPr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«Человек труда» –</a:t>
            </a:r>
          </a:p>
          <a:p>
            <a:r>
              <a:rPr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ранняя                                                      профориентационная </a:t>
            </a:r>
            <a:endParaRPr>
              <a:solidFill>
                <a:schemeClr val="accent1">
                  <a:lumMod val="50000"/>
                </a:schemeClr>
              </a:solidFill>
              <a:latin typeface="Times New Roman"/>
              <a:ea typeface="Times New Roman"/>
              <a:cs typeface="Times New Roman"/>
            </a:endParaRPr>
          </a:p>
          <a:p>
            <a:r>
              <a:rPr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работа</a:t>
            </a:r>
            <a:endParaRPr>
              <a:solidFill>
                <a:schemeClr val="accent1">
                  <a:lumMod val="50000"/>
                </a:schemeClr>
              </a:solidFill>
              <a:latin typeface="Times New Roman"/>
              <a:ea typeface="Times New Roman"/>
              <a:cs typeface="Times New Roman"/>
            </a:endParaRPr>
          </a:p>
          <a:p>
            <a:endParaRPr>
              <a:solidFill>
                <a:schemeClr val="accent1">
                  <a:lumMod val="50000"/>
                </a:schemeClr>
              </a:solidFill>
            </a:endParaRPr>
          </a:p>
          <a:p>
            <a:endParaRPr>
              <a:solidFill>
                <a:schemeClr val="accent1">
                  <a:lumMod val="50000"/>
                </a:schemeClr>
              </a:solidFill>
            </a:endParaRPr>
          </a:p>
          <a:p>
            <a:pPr algn="r"/>
            <a:endParaRPr sz="2000">
              <a:solidFill>
                <a:schemeClr val="accent1">
                  <a:lumMod val="50000"/>
                </a:schemeClr>
              </a:solidFill>
            </a:endParaRPr>
          </a:p>
          <a:p>
            <a:pPr algn="r"/>
            <a:endParaRPr sz="200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hidden="false" id="206" name="Shape 206"/>
          <p:cNvSpPr txBox="true"/>
          <p:nvPr isPhoto="false"/>
        </p:nvSpPr>
        <p:spPr>
          <a:xfrm flipH="false" flipV="false" rot="0">
            <a:off x="899592" y="5341858"/>
            <a:ext cx="7704857" cy="1477328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r" indent="0" marL="0"/>
            <a:r>
              <a:rPr sz="180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Выполнила: Усачева Е.Н.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r" indent="0" marL="0"/>
            <a:r>
              <a:rPr sz="180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заместитель заведующего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endParaRPr sz="1800">
              <a:solidFill>
                <a:schemeClr val="accent1">
                  <a:lumMod val="50000"/>
                </a:schemeClr>
              </a:solidFill>
              <a:latin typeface="Times New Roman"/>
              <a:ea typeface="Times New Roman"/>
              <a:cs typeface="Times New Roman"/>
            </a:endParaRPr>
          </a:p>
          <a:p>
            <a:pPr algn="ctr" indent="0" marL="0"/>
            <a:r>
              <a:rPr sz="180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Ст. Облучье, 2024 г.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</p:sld>
</file>

<file path=ppt/slides/slide2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82" name="GroupShape 82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pic>
        <p:nvPicPr>
          <p:cNvPr hidden="false" id="84" name="Picture 84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0" y="0"/>
            <a:ext cx="9149439" cy="6858000"/>
          </a:xfrm>
          <a:prstGeom prst="rect">
            <a:avLst/>
          </a:prstGeom>
        </p:spPr>
      </p:pic>
      <p:sp>
        <p:nvSpPr>
          <p:cNvPr hidden="false" id="85" name="Shape 85"/>
          <p:cNvSpPr txBox="true"/>
          <p:nvPr isPhoto="false">
            <p:ph idx="0" type="title"/>
          </p:nvPr>
        </p:nvSpPr>
        <p:spPr>
          <a:prstGeom prst="rect">
            <a:avLst/>
          </a:prstGeom>
        </p:spPr>
        <p:txBody>
          <a:bodyPr>
            <a:noAutofit/>
          </a:bodyPr>
          <a:lstStyle>
            <a:defPPr/>
            <a:lvl1pPr lvl="0"/>
          </a:lstStyle>
          <a:p>
            <a:r>
              <a:rPr sz="320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«Человек труда» - ранняя профориентационная работа на профессии железнодорожного транспорта</a:t>
            </a:r>
            <a:endParaRPr sz="3200">
              <a:solidFill>
                <a:schemeClr val="accent1">
                  <a:lumMod val="50000"/>
                </a:schemeClr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86" name="Shape 86"/>
          <p:cNvSpPr txBox="true"/>
          <p:nvPr isPhoto="false">
            <p:ph idx="1" type="body"/>
          </p:nvPr>
        </p:nvSpPr>
        <p:spPr>
          <a:prstGeom prst="rect">
            <a:avLst/>
          </a:prstGeom>
        </p:spPr>
        <p:txBody>
          <a:bodyPr>
            <a:normAutofit fontScale="100%" lnSpcReduction="0%"/>
          </a:bodyPr>
          <a:lstStyle>
            <a:defPPr/>
            <a:lvl1pPr lvl="0"/>
          </a:lstStyle>
          <a:p>
            <a:pPr algn="just" indent="0" marL="0">
              <a:buNone/>
            </a:pPr>
            <a:r>
              <a:rPr sz="2800">
                <a:latin typeface="Times New Roman"/>
                <a:ea typeface="Times New Roman"/>
                <a:cs typeface="Times New Roman"/>
              </a:rPr>
              <a:t>Задачи: </a:t>
            </a:r>
          </a:p>
          <a:p>
            <a:pPr algn="just" lvl="0"/>
            <a:r>
              <a:rPr sz="2800">
                <a:latin typeface="Times New Roman"/>
                <a:ea typeface="Times New Roman"/>
                <a:cs typeface="Times New Roman"/>
              </a:rPr>
              <a:t>Создание эффективной системы воспитания по ранней ориентации дошкольников с использованием проектной деятельности.</a:t>
            </a:r>
          </a:p>
          <a:p>
            <a:pPr algn="just" lvl="0"/>
            <a:r>
              <a:rPr sz="2800">
                <a:latin typeface="Times New Roman"/>
                <a:ea typeface="Times New Roman"/>
                <a:cs typeface="Times New Roman"/>
              </a:rPr>
              <a:t>Формирование позитивных установок для раннего профессионального самоопределения на профессии ЖД транспорта через знакомство с трудом взрослых.</a:t>
            </a:r>
          </a:p>
          <a:p>
            <a:pPr algn="just" lvl="0"/>
            <a:r>
              <a:rPr sz="2800">
                <a:latin typeface="Times New Roman"/>
                <a:ea typeface="Times New Roman"/>
                <a:cs typeface="Times New Roman"/>
              </a:rPr>
              <a:t>Создание предметно-развивающей пространственной среды, стимулирующей интерес детей к железнодорожному транспорту.</a:t>
            </a:r>
          </a:p>
          <a:p>
            <a:pPr indent="0" marL="0">
              <a:buNone/>
            </a:pPr>
          </a:p>
        </p:txBody>
      </p:sp>
    </p:spTree>
  </p:cSld>
</p:sld>
</file>

<file path=ppt/slides/slide3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87" name="GroupShape 87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pic>
        <p:nvPicPr>
          <p:cNvPr hidden="false" id="89" name="Picture 89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0" y="0"/>
            <a:ext cx="9149439" cy="6858000"/>
          </a:xfrm>
          <a:prstGeom prst="rect">
            <a:avLst/>
          </a:prstGeom>
        </p:spPr>
      </p:pic>
      <p:sp>
        <p:nvSpPr>
          <p:cNvPr hidden="false" id="90" name="Shape 90"/>
          <p:cNvSpPr txBox="true"/>
          <p:nvPr isPhoto="false">
            <p:ph idx="0" type="title"/>
          </p:nvPr>
        </p:nvSpPr>
        <p:spPr>
          <a:prstGeom prst="rect">
            <a:avLst/>
          </a:prstGeom>
        </p:spPr>
        <p:txBody>
          <a:bodyPr>
            <a:normAutofit fontScale="100%" lnSpcReduction="0%"/>
          </a:bodyPr>
          <a:lstStyle>
            <a:defPPr/>
            <a:lvl1pPr lvl="0"/>
          </a:lstStyle>
          <a:p>
            <a:r>
              <a:rPr sz="360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Предметно- развивающая среда</a:t>
            </a:r>
            <a:endParaRPr sz="3600">
              <a:solidFill>
                <a:schemeClr val="accent1">
                  <a:lumMod val="50000"/>
                </a:schemeClr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hidden="false" id="92" name="Picture 92"/>
          <p:cNvPicPr preferRelativeResize="true"/>
          <p:nvPr isPhoto="false">
            <p:ph idx="1" type="body"/>
          </p:nvPr>
        </p:nvPicPr>
        <p:blipFill>
          <a:blip r:embed="rId2"/>
          <a:stretch/>
        </p:blipFill>
        <p:spPr>
          <a:xfrm flipH="false" flipV="false" rot="0">
            <a:off x="0" y="2204808"/>
            <a:ext cx="3408614" cy="4525962"/>
          </a:xfrm>
          <a:prstGeom prst="rect">
            <a:avLst/>
          </a:prstGeom>
        </p:spPr>
      </p:pic>
      <p:pic>
        <p:nvPicPr>
          <p:cNvPr hidden="false" id="94" name="Picture 94"/>
          <p:cNvPicPr preferRelativeResize="true"/>
          <p:nvPr isPhoto="false"/>
        </p:nvPicPr>
        <p:blipFill>
          <a:blip r:embed="rId3"/>
          <a:stretch/>
        </p:blipFill>
        <p:spPr>
          <a:xfrm flipH="false" flipV="false" rot="0">
            <a:off x="6456789" y="3257600"/>
            <a:ext cx="2552090" cy="3600400"/>
          </a:xfrm>
          <a:prstGeom prst="rect">
            <a:avLst/>
          </a:prstGeom>
        </p:spPr>
      </p:pic>
      <p:pic>
        <p:nvPicPr>
          <p:cNvPr hidden="false" id="96" name="Picture 96"/>
          <p:cNvPicPr preferRelativeResize="true"/>
          <p:nvPr isPhoto="false"/>
        </p:nvPicPr>
        <p:blipFill>
          <a:blip r:embed="rId4"/>
          <a:stretch/>
        </p:blipFill>
        <p:spPr>
          <a:xfrm flipH="false" flipV="false" rot="0">
            <a:off x="3487146" y="1268760"/>
            <a:ext cx="2969642" cy="3199030"/>
          </a:xfrm>
          <a:prstGeom prst="rect">
            <a:avLst/>
          </a:prstGeom>
        </p:spPr>
      </p:pic>
    </p:spTree>
  </p:cSld>
</p:sld>
</file>

<file path=ppt/slides/slide4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97" name="GroupShape 97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pic>
        <p:nvPicPr>
          <p:cNvPr hidden="false" id="99" name="Picture 99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0" y="0"/>
            <a:ext cx="9149439" cy="6858000"/>
          </a:xfrm>
          <a:prstGeom prst="rect">
            <a:avLst/>
          </a:prstGeom>
        </p:spPr>
      </p:pic>
      <p:sp>
        <p:nvSpPr>
          <p:cNvPr hidden="false" id="100" name="Shape 100"/>
          <p:cNvSpPr txBox="true"/>
          <p:nvPr isPhoto="false">
            <p:ph idx="0" type="title"/>
          </p:nvPr>
        </p:nvSpPr>
        <p:spPr>
          <a:prstGeom prst="rect">
            <a:avLst/>
          </a:prstGeom>
        </p:spPr>
        <p:txBody>
          <a:bodyPr>
            <a:normAutofit fontScale="100%" lnSpcReduction="0%"/>
          </a:bodyPr>
          <a:lstStyle>
            <a:defPPr/>
            <a:lvl1pPr lvl="0"/>
          </a:lstStyle>
          <a:p>
            <a:r>
              <a:rPr sz="360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Предметно- развивающая среда</a:t>
            </a:r>
            <a:endParaRPr sz="3600"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hidden="false" id="102" name="Picture 102"/>
          <p:cNvPicPr preferRelativeResize="true"/>
          <p:nvPr isPhoto="false">
            <p:ph idx="1" type="body"/>
          </p:nvPr>
        </p:nvPicPr>
        <p:blipFill>
          <a:blip r:embed="rId2"/>
          <a:stretch/>
        </p:blipFill>
        <p:spPr>
          <a:xfrm flipH="false" flipV="false" rot="0">
            <a:off x="4790013" y="1124744"/>
            <a:ext cx="3471923" cy="1771500"/>
          </a:xfrm>
          <a:prstGeom prst="rect">
            <a:avLst/>
          </a:prstGeom>
        </p:spPr>
      </p:pic>
      <p:pic>
        <p:nvPicPr>
          <p:cNvPr hidden="false" id="104" name="Picture 104"/>
          <p:cNvPicPr preferRelativeResize="true"/>
          <p:nvPr isPhoto="false"/>
        </p:nvPicPr>
        <p:blipFill>
          <a:blip r:embed="rId3"/>
          <a:srcRect b="0" l="12858" r="17114" t="40003"/>
          <a:stretch/>
        </p:blipFill>
        <p:spPr>
          <a:xfrm flipH="false" flipV="false" rot="0">
            <a:off x="395536" y="1304764"/>
            <a:ext cx="3731490" cy="4248472"/>
          </a:xfrm>
          <a:prstGeom prst="rect">
            <a:avLst/>
          </a:prstGeom>
        </p:spPr>
      </p:pic>
      <p:pic>
        <p:nvPicPr>
          <p:cNvPr hidden="false" id="106" name="Picture 106"/>
          <p:cNvPicPr preferRelativeResize="true"/>
          <p:nvPr isPhoto="false"/>
        </p:nvPicPr>
        <p:blipFill>
          <a:blip r:embed="rId4"/>
          <a:srcRect b="0" l="0" r="0" t="21386"/>
          <a:stretch/>
        </p:blipFill>
        <p:spPr>
          <a:xfrm flipH="false" flipV="false" rot="0">
            <a:off x="4584947" y="2802401"/>
            <a:ext cx="3882057" cy="4055599"/>
          </a:xfrm>
          <a:prstGeom prst="rect">
            <a:avLst/>
          </a:prstGeom>
        </p:spPr>
      </p:pic>
    </p:spTree>
  </p:cSld>
</p:sld>
</file>

<file path=ppt/slides/slide5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07" name="GroupShape 107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pic>
        <p:nvPicPr>
          <p:cNvPr hidden="false" id="109" name="Picture 109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0" y="0"/>
            <a:ext cx="9149439" cy="6858000"/>
          </a:xfrm>
          <a:prstGeom prst="rect">
            <a:avLst/>
          </a:prstGeom>
        </p:spPr>
      </p:pic>
      <p:sp>
        <p:nvSpPr>
          <p:cNvPr hidden="false" id="110" name="Shape 110"/>
          <p:cNvSpPr txBox="true"/>
          <p:nvPr isPhoto="false">
            <p:ph idx="0" type="title"/>
          </p:nvPr>
        </p:nvSpPr>
        <p:spPr>
          <a:prstGeom prst="rect">
            <a:avLst/>
          </a:prstGeom>
        </p:spPr>
        <p:txBody>
          <a:bodyPr>
            <a:noAutofit/>
          </a:bodyPr>
          <a:lstStyle>
            <a:defPPr/>
            <a:lvl1pPr lvl="0"/>
          </a:lstStyle>
          <a:p>
            <a:r>
              <a:rPr sz="360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Программа по ранней профориентации дошкольников «Человек труда».</a:t>
            </a:r>
            <a:br>
              <a:rPr sz="360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</a:br>
            <a:endParaRPr sz="3600">
              <a:solidFill>
                <a:schemeClr val="accent1">
                  <a:lumMod val="50000"/>
                </a:schemeClr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111" name="Shape 111"/>
          <p:cNvSpPr txBox="true"/>
          <p:nvPr isPhoto="false">
            <p:ph idx="1" type="body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indent="0" marL="0">
              <a:buNone/>
            </a:pPr>
            <a:r>
              <a:rPr sz="2800">
                <a:latin typeface="Times New Roman"/>
                <a:ea typeface="Times New Roman"/>
                <a:cs typeface="Times New Roman"/>
              </a:rPr>
              <a:t>Цель программы</a:t>
            </a:r>
            <a:r>
              <a:t>: </a:t>
            </a:r>
          </a:p>
          <a:p>
            <a:pPr algn="just" indent="457200" marL="0">
              <a:buNone/>
            </a:pPr>
            <a:r>
              <a:rPr sz="2800">
                <a:latin typeface="Times New Roman"/>
                <a:ea typeface="Times New Roman"/>
                <a:cs typeface="Times New Roman"/>
              </a:rPr>
              <a:t>Ранняя </a:t>
            </a:r>
            <a:r>
              <a:rPr sz="2800">
                <a:latin typeface="Times New Roman"/>
                <a:ea typeface="Times New Roman"/>
                <a:cs typeface="Times New Roman"/>
              </a:rPr>
              <a:t>профориентация на железнодорожные профессии. Создание системы работы по самоопределению дошкольников в мире профессий железнодорожного транспорта, предоставить детям возможности по раннему профессиональному самоопределению.</a:t>
            </a:r>
          </a:p>
          <a:p>
            <a:pPr indent="0" marL="0">
              <a:buNone/>
            </a:pPr>
          </a:p>
        </p:txBody>
      </p:sp>
    </p:spTree>
  </p:cSld>
</p:sld>
</file>

<file path=ppt/slides/slide6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12" name="GroupShape 112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pic>
        <p:nvPicPr>
          <p:cNvPr hidden="false" id="114" name="Picture 114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0" y="0"/>
            <a:ext cx="9149439" cy="6858000"/>
          </a:xfrm>
          <a:prstGeom prst="rect">
            <a:avLst/>
          </a:prstGeom>
        </p:spPr>
      </p:pic>
      <p:sp>
        <p:nvSpPr>
          <p:cNvPr hidden="false" id="115" name="Shape 115"/>
          <p:cNvSpPr txBox="true"/>
          <p:nvPr isPhoto="false">
            <p:ph idx="0" type="title"/>
          </p:nvPr>
        </p:nvSpPr>
        <p:spPr>
          <a:prstGeom prst="rect">
            <a:avLst/>
          </a:prstGeom>
        </p:spPr>
        <p:txBody>
          <a:bodyPr>
            <a:normAutofit fontScale="100%" lnSpcReduction="0%"/>
          </a:bodyPr>
          <a:lstStyle>
            <a:defPPr/>
            <a:lvl1pPr lvl="0"/>
          </a:lstStyle>
          <a:p>
            <a:r>
              <a:rPr sz="400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Задачи программы</a:t>
            </a:r>
            <a:r>
              <a:rPr>
                <a:solidFill>
                  <a:schemeClr val="accent1">
                    <a:lumMod val="50000"/>
                  </a:schemeClr>
                </a:solidFill>
              </a:rPr>
              <a:t>:</a:t>
            </a:r>
            <a:br>
              <a:rPr>
                <a:solidFill>
                  <a:schemeClr val="accent1">
                    <a:lumMod val="50000"/>
                  </a:schemeClr>
                </a:solidFill>
              </a:rPr>
            </a:br>
            <a:endParaRPr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hidden="false" id="116" name="Shape 116"/>
          <p:cNvSpPr txBox="true"/>
          <p:nvPr isPhoto="false">
            <p:ph idx="1" type="body"/>
          </p:nvPr>
        </p:nvSpPr>
        <p:spPr>
          <a:prstGeom prst="rect">
            <a:avLst/>
          </a:prstGeom>
        </p:spPr>
        <p:txBody>
          <a:bodyPr>
            <a:normAutofit fontScale="100%" lnSpcReduction="0%"/>
          </a:bodyPr>
          <a:lstStyle>
            <a:defPPr/>
            <a:lvl1pPr lvl="0"/>
          </a:lstStyle>
          <a:p>
            <a:pPr lvl="0"/>
            <a:r>
              <a:rPr>
                <a:latin typeface="Times New Roman"/>
                <a:ea typeface="Times New Roman"/>
                <a:cs typeface="Times New Roman"/>
              </a:rPr>
              <a:t>Познакомить детей дошкольного возраста	с миром профессий железнодорожного транспорта;</a:t>
            </a:r>
          </a:p>
          <a:p>
            <a:pPr lvl="0"/>
            <a:r>
              <a:rPr>
                <a:latin typeface="Times New Roman"/>
                <a:ea typeface="Times New Roman"/>
                <a:cs typeface="Times New Roman"/>
              </a:rPr>
              <a:t>Создать условия познания прошлого и настоящего железной дороги, ее роли в современном обществе;</a:t>
            </a:r>
          </a:p>
          <a:p>
            <a:pPr lvl="0"/>
            <a:r>
              <a:rPr>
                <a:latin typeface="Times New Roman"/>
                <a:ea typeface="Times New Roman"/>
                <a:cs typeface="Times New Roman"/>
              </a:rPr>
              <a:t>Способствовать	воспитанию	гордости	за	своих	родителей,	работающих на железнодорожном транспорте;</a:t>
            </a:r>
          </a:p>
          <a:p>
            <a:pPr lvl="0"/>
            <a:r>
              <a:rPr>
                <a:latin typeface="Times New Roman"/>
                <a:ea typeface="Times New Roman"/>
                <a:cs typeface="Times New Roman"/>
              </a:rPr>
              <a:t>Воспитание положительного отношения и уважения к профессии железнодорожника.</a:t>
            </a:r>
          </a:p>
          <a:p>
            <a:pPr lvl="0"/>
            <a:r>
              <a:rPr>
                <a:latin typeface="Times New Roman"/>
                <a:ea typeface="Times New Roman"/>
                <a:cs typeface="Times New Roman"/>
              </a:rPr>
              <a:t>Формирование у детей знаний об общественной значимости труда работников на железной дороге, о взаимосвязи и взаимозависимости различных видов труда железнодорожника, и с другими профессиями.</a:t>
            </a:r>
          </a:p>
          <a:p>
            <a:pPr lvl="0"/>
            <a:r>
              <a:rPr>
                <a:latin typeface="Times New Roman"/>
                <a:ea typeface="Times New Roman"/>
                <a:cs typeface="Times New Roman"/>
              </a:rPr>
              <a:t>Формирование у детей знаний о правилах поведения вблизи железнодорожных объектов и в железнодорожном транспорте.</a:t>
            </a:r>
          </a:p>
          <a:p/>
        </p:txBody>
      </p:sp>
    </p:spTree>
  </p:cSld>
</p:sld>
</file>

<file path=ppt/slides/slide7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17" name="GroupShape 117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pic>
        <p:nvPicPr>
          <p:cNvPr hidden="false" id="119" name="Picture 119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0" y="0"/>
            <a:ext cx="9149439" cy="6858000"/>
          </a:xfrm>
          <a:prstGeom prst="rect">
            <a:avLst/>
          </a:prstGeom>
        </p:spPr>
      </p:pic>
      <p:sp>
        <p:nvSpPr>
          <p:cNvPr hidden="false" id="120" name="Shape 120"/>
          <p:cNvSpPr txBox="true"/>
          <p:nvPr isPhoto="false">
            <p:ph idx="0" type="title"/>
          </p:nvPr>
        </p:nvSpPr>
        <p:spPr>
          <a:prstGeom prst="rect">
            <a:avLst/>
          </a:prstGeom>
        </p:spPr>
        <p:txBody>
          <a:bodyPr>
            <a:normAutofit fontScale="100%" lnSpcReduction="0%"/>
          </a:bodyPr>
          <a:lstStyle>
            <a:defPPr/>
            <a:lvl1pPr lvl="0"/>
          </a:lstStyle>
          <a:p>
            <a:r>
              <a:rPr sz="400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Этапы реализации Программы</a:t>
            </a:r>
            <a:r>
              <a:t>:</a:t>
            </a:r>
            <a:br/>
          </a:p>
        </p:txBody>
      </p:sp>
      <p:sp>
        <p:nvSpPr>
          <p:cNvPr hidden="false" id="121" name="Shape 121"/>
          <p:cNvSpPr txBox="true"/>
          <p:nvPr isPhoto="false">
            <p:ph idx="1" type="body"/>
          </p:nvPr>
        </p:nvSpPr>
        <p:spPr>
          <a:xfrm flipH="false" flipV="false" rot="0">
            <a:off x="457200" y="1556792"/>
            <a:ext cx="8229600" cy="4569371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algn="ctr" indent="0" marL="0">
              <a:buNone/>
            </a:pPr>
            <a:r>
              <a:rPr sz="2400">
                <a:latin typeface="Times New Roman"/>
                <a:ea typeface="Times New Roman"/>
                <a:cs typeface="Times New Roman"/>
              </a:rPr>
              <a:t>1 этап – работа с детьми 2-3 лет</a:t>
            </a:r>
          </a:p>
          <a:p>
            <a:pPr algn="ctr" indent="0" marL="0">
              <a:buNone/>
            </a:pPr>
            <a:r>
              <a:rPr sz="2400">
                <a:latin typeface="Times New Roman"/>
                <a:ea typeface="Times New Roman"/>
                <a:cs typeface="Times New Roman"/>
              </a:rPr>
              <a:t>2 этап– работа с детьми 3-5 лет</a:t>
            </a:r>
          </a:p>
          <a:p>
            <a:pPr algn="ctr" indent="0" marL="0">
              <a:buNone/>
            </a:pPr>
            <a:r>
              <a:rPr sz="2400">
                <a:latin typeface="Times New Roman"/>
                <a:ea typeface="Times New Roman"/>
                <a:cs typeface="Times New Roman"/>
              </a:rPr>
              <a:t>3 этап– работа с детьми 5-7 лет</a:t>
            </a:r>
          </a:p>
          <a:p/>
        </p:txBody>
      </p:sp>
      <p:pic>
        <p:nvPicPr>
          <p:cNvPr hidden="false" id="123" name="Picture 123"/>
          <p:cNvPicPr preferRelativeResize="true"/>
          <p:nvPr isPhoto="false"/>
        </p:nvPicPr>
        <p:blipFill>
          <a:blip r:embed="rId2"/>
          <a:stretch/>
        </p:blipFill>
        <p:spPr>
          <a:xfrm flipH="false" flipV="false" rot="0">
            <a:off x="1979711" y="3717032"/>
            <a:ext cx="4896544" cy="2754306"/>
          </a:xfrm>
          <a:prstGeom prst="rect">
            <a:avLst/>
          </a:prstGeom>
        </p:spPr>
      </p:pic>
    </p:spTree>
  </p:cSld>
</p:sld>
</file>

<file path=ppt/slides/slide8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24" name="GroupShape 124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pic>
        <p:nvPicPr>
          <p:cNvPr hidden="false" id="126" name="Picture 126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0" y="0"/>
            <a:ext cx="9149439" cy="6858000"/>
          </a:xfrm>
          <a:prstGeom prst="rect">
            <a:avLst/>
          </a:prstGeom>
        </p:spPr>
      </p:pic>
      <p:sp>
        <p:nvSpPr>
          <p:cNvPr hidden="false" id="127" name="Shape 127"/>
          <p:cNvSpPr txBox="true"/>
          <p:nvPr isPhoto="false">
            <p:ph idx="0" type="title"/>
          </p:nvPr>
        </p:nvSpPr>
        <p:spPr>
          <a:prstGeom prst="rect">
            <a:avLst/>
          </a:prstGeom>
        </p:spPr>
        <p:txBody>
          <a:bodyPr>
            <a:normAutofit fontScale="100%" lnSpcReduction="0%"/>
          </a:bodyPr>
          <a:lstStyle>
            <a:defPPr/>
            <a:lvl1pPr lvl="0"/>
          </a:lstStyle>
          <a:p>
            <a:r>
              <a:rPr sz="360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2 этап</a:t>
            </a:r>
            <a:endParaRPr sz="3600">
              <a:solidFill>
                <a:schemeClr val="accent1">
                  <a:lumMod val="50000"/>
                </a:schemeClr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128" name="Shape 128"/>
          <p:cNvSpPr txBox="true"/>
          <p:nvPr isPhoto="false">
            <p:ph idx="1" type="body"/>
          </p:nvPr>
        </p:nvSpPr>
        <p:spPr>
          <a:prstGeom prst="rect">
            <a:avLst/>
          </a:prstGeom>
        </p:spPr>
        <p:txBody>
          <a:bodyPr>
            <a:normAutofit fontScale="100%" lnSpcReduction="0%"/>
          </a:bodyPr>
          <a:lstStyle>
            <a:defPPr/>
            <a:lvl1pPr lvl="0"/>
          </a:lstStyle>
          <a:p>
            <a:pPr algn="just" indent="457200" marL="0">
              <a:buNone/>
            </a:pPr>
            <a:r>
              <a:rPr sz="2800">
                <a:latin typeface="Times New Roman"/>
                <a:ea typeface="Times New Roman"/>
                <a:cs typeface="Times New Roman"/>
              </a:rPr>
              <a:t>С детьми 3-5 лет    реализовали долгосрочный (1 год) проект </a:t>
            </a:r>
            <a:r>
              <a:rPr b="true" sz="280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«Что такое железная дорога?», </a:t>
            </a:r>
            <a:r>
              <a:rPr sz="2800">
                <a:latin typeface="Times New Roman"/>
                <a:ea typeface="Times New Roman"/>
                <a:cs typeface="Times New Roman"/>
              </a:rPr>
              <a:t>в рамках которого воспитанники познакомились с видами железнодорожного транспорта (грузовой, пассажирский, пожарный), их особенностями, </a:t>
            </a:r>
            <a:r>
              <a:rPr sz="2800">
                <a:latin typeface="Times New Roman"/>
                <a:ea typeface="Times New Roman"/>
                <a:cs typeface="Times New Roman"/>
              </a:rPr>
              <a:t>с профессиями </a:t>
            </a:r>
            <a:r>
              <a:rPr sz="2800">
                <a:latin typeface="Times New Roman"/>
                <a:ea typeface="Times New Roman"/>
                <a:cs typeface="Times New Roman"/>
              </a:rPr>
              <a:t>железнодорожников</a:t>
            </a:r>
            <a:r>
              <a:rPr b="true" sz="2800">
                <a:latin typeface="Times New Roman"/>
                <a:ea typeface="Times New Roman"/>
                <a:cs typeface="Times New Roman"/>
              </a:rPr>
              <a:t> </a:t>
            </a:r>
            <a:r>
              <a:rPr sz="2800">
                <a:latin typeface="Times New Roman"/>
                <a:ea typeface="Times New Roman"/>
                <a:cs typeface="Times New Roman"/>
              </a:rPr>
              <a:t>(</a:t>
            </a:r>
            <a:r>
              <a:rPr sz="2800">
                <a:latin typeface="Times New Roman"/>
                <a:ea typeface="Times New Roman"/>
                <a:cs typeface="Times New Roman"/>
              </a:rPr>
              <a:t>машинист, помощник </a:t>
            </a:r>
            <a:r>
              <a:rPr sz="2800">
                <a:latin typeface="Times New Roman"/>
                <a:ea typeface="Times New Roman"/>
                <a:cs typeface="Times New Roman"/>
              </a:rPr>
              <a:t>машиниста, кассир, контролёр, осмотрщик пути),</a:t>
            </a:r>
            <a:endParaRPr sz="2800">
              <a:latin typeface="Times New Roman"/>
              <a:ea typeface="Times New Roman"/>
              <a:cs typeface="Times New Roman"/>
            </a:endParaRPr>
          </a:p>
        </p:txBody>
      </p:sp>
    </p:spTree>
  </p:cSld>
</p:sld>
</file>

<file path=ppt/slides/slide9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29" name="GroupShape 129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pic>
        <p:nvPicPr>
          <p:cNvPr hidden="false" id="131" name="Picture 131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0" y="-56007"/>
            <a:ext cx="9149439" cy="6858000"/>
          </a:xfrm>
          <a:prstGeom prst="rect">
            <a:avLst/>
          </a:prstGeom>
        </p:spPr>
      </p:pic>
      <p:sp>
        <p:nvSpPr>
          <p:cNvPr hidden="false" id="132" name="Shape 132"/>
          <p:cNvSpPr txBox="true"/>
          <p:nvPr isPhoto="false">
            <p:ph idx="0" type="title"/>
          </p:nvPr>
        </p:nvSpPr>
        <p:spPr>
          <a:prstGeom prst="rect">
            <a:avLst/>
          </a:prstGeom>
        </p:spPr>
        <p:txBody>
          <a:bodyPr>
            <a:normAutofit fontScale="100%" lnSpcReduction="0%"/>
          </a:bodyPr>
          <a:lstStyle>
            <a:defPPr/>
            <a:lvl1pPr lvl="0"/>
          </a:lstStyle>
          <a:p>
            <a:pPr algn="l"/>
            <a:r>
              <a:rPr sz="360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                          2 этап</a:t>
            </a:r>
            <a:endParaRPr sz="3600">
              <a:solidFill>
                <a:schemeClr val="accent1">
                  <a:lumMod val="50000"/>
                </a:schemeClr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hidden="false" id="134" name="Picture 134"/>
          <p:cNvPicPr preferRelativeResize="true"/>
          <p:nvPr isPhoto="false"/>
        </p:nvPicPr>
        <p:blipFill>
          <a:blip r:embed="rId2"/>
          <a:stretch/>
        </p:blipFill>
        <p:spPr>
          <a:xfrm flipH="false" flipV="false" rot="0">
            <a:off x="5766544" y="225725"/>
            <a:ext cx="3354327" cy="3354327"/>
          </a:xfrm>
          <a:prstGeom prst="rect">
            <a:avLst/>
          </a:prstGeom>
        </p:spPr>
      </p:pic>
      <p:pic>
        <p:nvPicPr>
          <p:cNvPr hidden="false" id="136" name="Picture 136"/>
          <p:cNvPicPr preferRelativeResize="true"/>
          <p:nvPr isPhoto="false"/>
        </p:nvPicPr>
        <p:blipFill>
          <a:blip r:embed="rId3"/>
          <a:stretch/>
        </p:blipFill>
        <p:spPr>
          <a:xfrm flipH="false" flipV="false" rot="0">
            <a:off x="20255" y="1516500"/>
            <a:ext cx="4127104" cy="4127104"/>
          </a:xfrm>
          <a:prstGeom prst="rect">
            <a:avLst/>
          </a:prstGeom>
        </p:spPr>
      </p:pic>
      <p:sp>
        <p:nvSpPr>
          <p:cNvPr hidden="false" id="137" name="Shape 137"/>
          <p:cNvSpPr txBox="true"/>
          <p:nvPr isPhoto="false">
            <p:ph idx="1" type="body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pic>
        <p:nvPicPr>
          <p:cNvPr hidden="false" id="139" name="Picture 139"/>
          <p:cNvPicPr preferRelativeResize="true"/>
          <p:nvPr isPhoto="false"/>
        </p:nvPicPr>
        <p:blipFill>
          <a:blip r:embed="rId4"/>
          <a:srcRect b="-2921" l="12147" r="26076" t="2921"/>
          <a:stretch/>
        </p:blipFill>
        <p:spPr>
          <a:xfrm flipH="false" flipV="false" rot="0">
            <a:off x="3995936" y="3580052"/>
            <a:ext cx="3724960" cy="3356992"/>
          </a:xfrm>
          <a:prstGeom prst="rect">
            <a:avLst/>
          </a:prstGeom>
        </p:spPr>
      </p:pic>
    </p:spTree>
  </p:cSld>
</p:sld>
</file>

<file path=ppt/theme/theme1.xml><?xml version="1.0" encoding="utf-8"?>
<a:theme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>
              <a:srgbClr val="000000">
                <a:alpha val="38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</a:gradFill>
      </a:bgFillStyleLst>
    </a:fmtScheme>
  </a:themeElements>
</a:theme>
</file>

<file path=docProps/app.xml><?xml version="1.0" encoding="utf-8"?>
<Properties xmlns="http://schemas.openxmlformats.org/officeDocument/2006/extended-properties">
  <Template>Normal.dotm</Template>
  <TotalTime>0</TotalTime>
  <DocSecurity>0</DocSecurity>
  <ScaleCrop>false</ScaleCrop>
  <Application>MyOffice-CoreFramework-Windows/35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2024-08-27T00:23:56Z</dcterms:created>
  <dcterms:modified xsi:type="dcterms:W3CDTF">2026-03-19T01:44:05Z</dcterms:modified>
</cp:coreProperties>
</file>